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5"/>
  </p:notesMasterIdLst>
  <p:handoutMasterIdLst>
    <p:handoutMasterId r:id="rId26"/>
  </p:handoutMasterIdLst>
  <p:sldIdLst>
    <p:sldId id="337" r:id="rId6"/>
    <p:sldId id="434" r:id="rId7"/>
    <p:sldId id="456" r:id="rId8"/>
    <p:sldId id="459" r:id="rId9"/>
    <p:sldId id="462" r:id="rId10"/>
    <p:sldId id="466" r:id="rId11"/>
    <p:sldId id="457" r:id="rId12"/>
    <p:sldId id="463" r:id="rId13"/>
    <p:sldId id="465" r:id="rId14"/>
    <p:sldId id="464" r:id="rId15"/>
    <p:sldId id="460" r:id="rId16"/>
    <p:sldId id="447" r:id="rId17"/>
    <p:sldId id="446" r:id="rId18"/>
    <p:sldId id="345" r:id="rId19"/>
    <p:sldId id="369" r:id="rId20"/>
    <p:sldId id="378" r:id="rId21"/>
    <p:sldId id="433" r:id="rId22"/>
    <p:sldId id="467" r:id="rId23"/>
    <p:sldId id="379" r:id="rId24"/>
  </p:sldIdLst>
  <p:sldSz cx="12192000" cy="6858000"/>
  <p:notesSz cx="6858000"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 id="{0332FA32-E790-4CD3-86B6-B248B4EADE8B}">
          <p14:sldIdLst/>
        </p14:section>
        <p14:section name="Mallsidor" id="{4A760F55-63D0-441C-9AC0-AA6EC905C8DE}">
          <p14:sldIdLst>
            <p14:sldId id="337"/>
            <p14:sldId id="434"/>
            <p14:sldId id="456"/>
            <p14:sldId id="459"/>
            <p14:sldId id="462"/>
            <p14:sldId id="466"/>
            <p14:sldId id="457"/>
            <p14:sldId id="463"/>
            <p14:sldId id="465"/>
            <p14:sldId id="464"/>
            <p14:sldId id="460"/>
            <p14:sldId id="447"/>
            <p14:sldId id="446"/>
            <p14:sldId id="345"/>
            <p14:sldId id="369"/>
            <p14:sldId id="378"/>
            <p14:sldId id="433"/>
            <p14:sldId id="467"/>
            <p14:sldId id="379"/>
          </p14:sldIdLst>
        </p14:section>
        <p14:section name="Diagramexempel" id="{4874FA5E-1692-45B3-8B7F-FA0D7FFD5D9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ra Bohannan" initials="BB" lastIdx="1" clrIdx="0">
    <p:extLst>
      <p:ext uri="{19B8F6BF-5375-455C-9EA6-DF929625EA0E}">
        <p15:presenceInfo xmlns:p15="http://schemas.microsoft.com/office/powerpoint/2012/main" userId="S-1-5-21-2659576933-3286043042-2609909962-16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75EB86-D9E4-45E1-9FEA-7D9761B9FAF5}" v="35" dt="2025-03-12T15:43:09.46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5544" autoAdjust="0"/>
  </p:normalViewPr>
  <p:slideViewPr>
    <p:cSldViewPr snapToGrid="0">
      <p:cViewPr varScale="1">
        <p:scale>
          <a:sx n="136" d="100"/>
          <a:sy n="136" d="100"/>
        </p:scale>
        <p:origin x="1266" y="96"/>
      </p:cViewPr>
      <p:guideLst/>
    </p:cSldViewPr>
  </p:slideViewPr>
  <p:notesTextViewPr>
    <p:cViewPr>
      <p:scale>
        <a:sx n="3" d="2"/>
        <a:sy n="3" d="2"/>
      </p:scale>
      <p:origin x="0" y="0"/>
    </p:cViewPr>
  </p:notesTextViewPr>
  <p:notesViewPr>
    <p:cSldViewPr snapToGrid="0" showGuides="1">
      <p:cViewPr varScale="1">
        <p:scale>
          <a:sx n="96" d="100"/>
          <a:sy n="96" d="100"/>
        </p:scale>
        <p:origin x="261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ra Bohannan" userId="7bc89e86-9479-4b77-bfa7-1d55c6d8c35a" providerId="ADAL" clId="{FA75EB86-D9E4-45E1-9FEA-7D9761B9FAF5}"/>
    <pc:docChg chg="undo custSel addSld delSld modSld modSection">
      <pc:chgData name="Barbra Bohannan" userId="7bc89e86-9479-4b77-bfa7-1d55c6d8c35a" providerId="ADAL" clId="{FA75EB86-D9E4-45E1-9FEA-7D9761B9FAF5}" dt="2025-03-13T16:31:34.683" v="5081" actId="20577"/>
      <pc:docMkLst>
        <pc:docMk/>
      </pc:docMkLst>
      <pc:sldChg chg="modSp mod">
        <pc:chgData name="Barbra Bohannan" userId="7bc89e86-9479-4b77-bfa7-1d55c6d8c35a" providerId="ADAL" clId="{FA75EB86-D9E4-45E1-9FEA-7D9761B9FAF5}" dt="2025-03-11T10:27:59.723" v="562" actId="403"/>
        <pc:sldMkLst>
          <pc:docMk/>
          <pc:sldMk cId="3716521960" sldId="337"/>
        </pc:sldMkLst>
        <pc:spChg chg="mod">
          <ac:chgData name="Barbra Bohannan" userId="7bc89e86-9479-4b77-bfa7-1d55c6d8c35a" providerId="ADAL" clId="{FA75EB86-D9E4-45E1-9FEA-7D9761B9FAF5}" dt="2025-03-11T10:27:59.723" v="562" actId="403"/>
          <ac:spMkLst>
            <pc:docMk/>
            <pc:sldMk cId="3716521960" sldId="337"/>
            <ac:spMk id="2" creationId="{00000000-0000-0000-0000-000000000000}"/>
          </ac:spMkLst>
        </pc:spChg>
      </pc:sldChg>
      <pc:sldChg chg="modNotesTx">
        <pc:chgData name="Barbra Bohannan" userId="7bc89e86-9479-4b77-bfa7-1d55c6d8c35a" providerId="ADAL" clId="{FA75EB86-D9E4-45E1-9FEA-7D9761B9FAF5}" dt="2025-03-12T15:18:50.927" v="4390" actId="20577"/>
        <pc:sldMkLst>
          <pc:docMk/>
          <pc:sldMk cId="138836177" sldId="345"/>
        </pc:sldMkLst>
      </pc:sldChg>
      <pc:sldChg chg="modNotesTx">
        <pc:chgData name="Barbra Bohannan" userId="7bc89e86-9479-4b77-bfa7-1d55c6d8c35a" providerId="ADAL" clId="{FA75EB86-D9E4-45E1-9FEA-7D9761B9FAF5}" dt="2025-03-11T09:53:56.368" v="14" actId="20577"/>
        <pc:sldMkLst>
          <pc:docMk/>
          <pc:sldMk cId="2470386411" sldId="369"/>
        </pc:sldMkLst>
      </pc:sldChg>
      <pc:sldChg chg="modNotesTx">
        <pc:chgData name="Barbra Bohannan" userId="7bc89e86-9479-4b77-bfa7-1d55c6d8c35a" providerId="ADAL" clId="{FA75EB86-D9E4-45E1-9FEA-7D9761B9FAF5}" dt="2025-03-13T16:31:34.683" v="5081" actId="20577"/>
        <pc:sldMkLst>
          <pc:docMk/>
          <pc:sldMk cId="1171413588" sldId="378"/>
        </pc:sldMkLst>
      </pc:sldChg>
      <pc:sldChg chg="addSp modSp mod modNotesTx">
        <pc:chgData name="Barbra Bohannan" userId="7bc89e86-9479-4b77-bfa7-1d55c6d8c35a" providerId="ADAL" clId="{FA75EB86-D9E4-45E1-9FEA-7D9761B9FAF5}" dt="2025-03-12T15:19:16.908" v="4399" actId="20577"/>
        <pc:sldMkLst>
          <pc:docMk/>
          <pc:sldMk cId="1129596068" sldId="433"/>
        </pc:sldMkLst>
        <pc:spChg chg="mod">
          <ac:chgData name="Barbra Bohannan" userId="7bc89e86-9479-4b77-bfa7-1d55c6d8c35a" providerId="ADAL" clId="{FA75EB86-D9E4-45E1-9FEA-7D9761B9FAF5}" dt="2025-03-12T15:02:10.462" v="3886" actId="20577"/>
          <ac:spMkLst>
            <pc:docMk/>
            <pc:sldMk cId="1129596068" sldId="433"/>
            <ac:spMk id="2" creationId="{5D809A78-D105-F5EA-95FA-F64ECD5D2981}"/>
          </ac:spMkLst>
        </pc:spChg>
        <pc:spChg chg="add mod">
          <ac:chgData name="Barbra Bohannan" userId="7bc89e86-9479-4b77-bfa7-1d55c6d8c35a" providerId="ADAL" clId="{FA75EB86-D9E4-45E1-9FEA-7D9761B9FAF5}" dt="2025-03-12T15:19:16.908" v="4399" actId="20577"/>
          <ac:spMkLst>
            <pc:docMk/>
            <pc:sldMk cId="1129596068" sldId="433"/>
            <ac:spMk id="9" creationId="{553B5483-C924-6552-D62F-BEE94AC3A910}"/>
          </ac:spMkLst>
        </pc:spChg>
        <pc:picChg chg="add mod">
          <ac:chgData name="Barbra Bohannan" userId="7bc89e86-9479-4b77-bfa7-1d55c6d8c35a" providerId="ADAL" clId="{FA75EB86-D9E4-45E1-9FEA-7D9761B9FAF5}" dt="2025-03-11T10:20:13.944" v="39" actId="1076"/>
          <ac:picMkLst>
            <pc:docMk/>
            <pc:sldMk cId="1129596068" sldId="433"/>
            <ac:picMk id="4" creationId="{46557045-118F-F11E-3072-890FFFA4C7A0}"/>
          </ac:picMkLst>
        </pc:picChg>
        <pc:picChg chg="add mod">
          <ac:chgData name="Barbra Bohannan" userId="7bc89e86-9479-4b77-bfa7-1d55c6d8c35a" providerId="ADAL" clId="{FA75EB86-D9E4-45E1-9FEA-7D9761B9FAF5}" dt="2025-03-11T10:24:30.776" v="489" actId="1076"/>
          <ac:picMkLst>
            <pc:docMk/>
            <pc:sldMk cId="1129596068" sldId="433"/>
            <ac:picMk id="8" creationId="{152D982F-95AA-3603-4E5D-DFCBBAF7F2FA}"/>
          </ac:picMkLst>
        </pc:picChg>
      </pc:sldChg>
      <pc:sldChg chg="modSp mod">
        <pc:chgData name="Barbra Bohannan" userId="7bc89e86-9479-4b77-bfa7-1d55c6d8c35a" providerId="ADAL" clId="{FA75EB86-D9E4-45E1-9FEA-7D9761B9FAF5}" dt="2025-03-12T15:07:29.366" v="4213" actId="20577"/>
        <pc:sldMkLst>
          <pc:docMk/>
          <pc:sldMk cId="1765881672" sldId="434"/>
        </pc:sldMkLst>
        <pc:spChg chg="mod">
          <ac:chgData name="Barbra Bohannan" userId="7bc89e86-9479-4b77-bfa7-1d55c6d8c35a" providerId="ADAL" clId="{FA75EB86-D9E4-45E1-9FEA-7D9761B9FAF5}" dt="2025-03-12T15:07:29.366" v="4213" actId="20577"/>
          <ac:spMkLst>
            <pc:docMk/>
            <pc:sldMk cId="1765881672" sldId="434"/>
            <ac:spMk id="11" creationId="{744D146E-B568-4263-F800-A59450F43DC0}"/>
          </ac:spMkLst>
        </pc:spChg>
      </pc:sldChg>
      <pc:sldChg chg="addSp delSp modSp mod">
        <pc:chgData name="Barbra Bohannan" userId="7bc89e86-9479-4b77-bfa7-1d55c6d8c35a" providerId="ADAL" clId="{FA75EB86-D9E4-45E1-9FEA-7D9761B9FAF5}" dt="2025-03-12T15:49:44.122" v="5046" actId="20577"/>
        <pc:sldMkLst>
          <pc:docMk/>
          <pc:sldMk cId="2402667781" sldId="446"/>
        </pc:sldMkLst>
        <pc:spChg chg="add mod">
          <ac:chgData name="Barbra Bohannan" userId="7bc89e86-9479-4b77-bfa7-1d55c6d8c35a" providerId="ADAL" clId="{FA75EB86-D9E4-45E1-9FEA-7D9761B9FAF5}" dt="2025-03-12T15:49:44.122" v="5046" actId="20577"/>
          <ac:spMkLst>
            <pc:docMk/>
            <pc:sldMk cId="2402667781" sldId="446"/>
            <ac:spMk id="6" creationId="{A55C2DF4-B88E-6178-9C7D-E81BF807A1BF}"/>
          </ac:spMkLst>
        </pc:spChg>
        <pc:picChg chg="add mod modCrop">
          <ac:chgData name="Barbra Bohannan" userId="7bc89e86-9479-4b77-bfa7-1d55c6d8c35a" providerId="ADAL" clId="{FA75EB86-D9E4-45E1-9FEA-7D9761B9FAF5}" dt="2025-03-12T15:01:08.315" v="3864" actId="1076"/>
          <ac:picMkLst>
            <pc:docMk/>
            <pc:sldMk cId="2402667781" sldId="446"/>
            <ac:picMk id="4" creationId="{07D32431-463E-65EC-8BEB-B8F02833FD7C}"/>
          </ac:picMkLst>
        </pc:picChg>
        <pc:picChg chg="del">
          <ac:chgData name="Barbra Bohannan" userId="7bc89e86-9479-4b77-bfa7-1d55c6d8c35a" providerId="ADAL" clId="{FA75EB86-D9E4-45E1-9FEA-7D9761B9FAF5}" dt="2025-03-12T14:56:01.355" v="3568" actId="478"/>
          <ac:picMkLst>
            <pc:docMk/>
            <pc:sldMk cId="2402667781" sldId="446"/>
            <ac:picMk id="7" creationId="{0EF40FC2-980E-9C7A-7957-E6F372A672F8}"/>
          </ac:picMkLst>
        </pc:picChg>
      </pc:sldChg>
      <pc:sldChg chg="addSp delSp modSp mod modNotesTx">
        <pc:chgData name="Barbra Bohannan" userId="7bc89e86-9479-4b77-bfa7-1d55c6d8c35a" providerId="ADAL" clId="{FA75EB86-D9E4-45E1-9FEA-7D9761B9FAF5}" dt="2025-03-12T15:49:03.401" v="5035" actId="478"/>
        <pc:sldMkLst>
          <pc:docMk/>
          <pc:sldMk cId="3489283909" sldId="447"/>
        </pc:sldMkLst>
        <pc:spChg chg="mod">
          <ac:chgData name="Barbra Bohannan" userId="7bc89e86-9479-4b77-bfa7-1d55c6d8c35a" providerId="ADAL" clId="{FA75EB86-D9E4-45E1-9FEA-7D9761B9FAF5}" dt="2025-03-12T15:41:19.529" v="4990" actId="20577"/>
          <ac:spMkLst>
            <pc:docMk/>
            <pc:sldMk cId="3489283909" sldId="447"/>
            <ac:spMk id="2" creationId="{E21D3C47-F255-D0F7-4828-8EB1BA300244}"/>
          </ac:spMkLst>
        </pc:spChg>
        <pc:spChg chg="mod">
          <ac:chgData name="Barbra Bohannan" userId="7bc89e86-9479-4b77-bfa7-1d55c6d8c35a" providerId="ADAL" clId="{FA75EB86-D9E4-45E1-9FEA-7D9761B9FAF5}" dt="2025-03-12T15:48:41.195" v="5031" actId="14100"/>
          <ac:spMkLst>
            <pc:docMk/>
            <pc:sldMk cId="3489283909" sldId="447"/>
            <ac:spMk id="6" creationId="{6981F98C-54AB-723B-58DE-BFE04B3506BE}"/>
          </ac:spMkLst>
        </pc:spChg>
        <pc:spChg chg="add mod">
          <ac:chgData name="Barbra Bohannan" userId="7bc89e86-9479-4b77-bfa7-1d55c6d8c35a" providerId="ADAL" clId="{FA75EB86-D9E4-45E1-9FEA-7D9761B9FAF5}" dt="2025-03-12T15:46:39.351" v="5013" actId="1582"/>
          <ac:spMkLst>
            <pc:docMk/>
            <pc:sldMk cId="3489283909" sldId="447"/>
            <ac:spMk id="10" creationId="{E8DF8F95-3C5C-4550-43B1-FEB43C5F3E51}"/>
          </ac:spMkLst>
        </pc:spChg>
        <pc:picChg chg="mod ord modCrop">
          <ac:chgData name="Barbra Bohannan" userId="7bc89e86-9479-4b77-bfa7-1d55c6d8c35a" providerId="ADAL" clId="{FA75EB86-D9E4-45E1-9FEA-7D9761B9FAF5}" dt="2025-03-12T15:48:24.809" v="5029" actId="171"/>
          <ac:picMkLst>
            <pc:docMk/>
            <pc:sldMk cId="3489283909" sldId="447"/>
            <ac:picMk id="4" creationId="{DB6C0908-4145-E8C3-B72D-1591E8F040EC}"/>
          </ac:picMkLst>
        </pc:picChg>
        <pc:picChg chg="add mod ord">
          <ac:chgData name="Barbra Bohannan" userId="7bc89e86-9479-4b77-bfa7-1d55c6d8c35a" providerId="ADAL" clId="{FA75EB86-D9E4-45E1-9FEA-7D9761B9FAF5}" dt="2025-03-12T15:47:47.945" v="5023" actId="167"/>
          <ac:picMkLst>
            <pc:docMk/>
            <pc:sldMk cId="3489283909" sldId="447"/>
            <ac:picMk id="9" creationId="{9E97F2D8-A3FA-446D-BABD-3CE9CFF0CBCC}"/>
          </ac:picMkLst>
        </pc:picChg>
        <pc:cxnChg chg="add mod">
          <ac:chgData name="Barbra Bohannan" userId="7bc89e86-9479-4b77-bfa7-1d55c6d8c35a" providerId="ADAL" clId="{FA75EB86-D9E4-45E1-9FEA-7D9761B9FAF5}" dt="2025-03-12T15:49:00.135" v="5034" actId="14100"/>
          <ac:cxnSpMkLst>
            <pc:docMk/>
            <pc:sldMk cId="3489283909" sldId="447"/>
            <ac:cxnSpMk id="7" creationId="{A66BA085-2E24-3CDD-8A2B-BDD43BDE4F5F}"/>
          </ac:cxnSpMkLst>
        </pc:cxnChg>
        <pc:cxnChg chg="add del mod">
          <ac:chgData name="Barbra Bohannan" userId="7bc89e86-9479-4b77-bfa7-1d55c6d8c35a" providerId="ADAL" clId="{FA75EB86-D9E4-45E1-9FEA-7D9761B9FAF5}" dt="2025-03-12T15:49:03.401" v="5035" actId="478"/>
          <ac:cxnSpMkLst>
            <pc:docMk/>
            <pc:sldMk cId="3489283909" sldId="447"/>
            <ac:cxnSpMk id="8" creationId="{506274DB-80C0-E8FA-11AC-E88809208EBC}"/>
          </ac:cxnSpMkLst>
        </pc:cxnChg>
      </pc:sldChg>
      <pc:sldChg chg="modSp mod">
        <pc:chgData name="Barbra Bohannan" userId="7bc89e86-9479-4b77-bfa7-1d55c6d8c35a" providerId="ADAL" clId="{FA75EB86-D9E4-45E1-9FEA-7D9761B9FAF5}" dt="2025-03-12T14:50:57.919" v="3253" actId="20577"/>
        <pc:sldMkLst>
          <pc:docMk/>
          <pc:sldMk cId="4154896632" sldId="457"/>
        </pc:sldMkLst>
        <pc:spChg chg="mod">
          <ac:chgData name="Barbra Bohannan" userId="7bc89e86-9479-4b77-bfa7-1d55c6d8c35a" providerId="ADAL" clId="{FA75EB86-D9E4-45E1-9FEA-7D9761B9FAF5}" dt="2025-03-12T14:50:57.919" v="3253" actId="20577"/>
          <ac:spMkLst>
            <pc:docMk/>
            <pc:sldMk cId="4154896632" sldId="457"/>
            <ac:spMk id="6" creationId="{269E5E0C-5DC2-CF27-8F42-A898B71AF15E}"/>
          </ac:spMkLst>
        </pc:spChg>
      </pc:sldChg>
      <pc:sldChg chg="addSp modSp mod">
        <pc:chgData name="Barbra Bohannan" userId="7bc89e86-9479-4b77-bfa7-1d55c6d8c35a" providerId="ADAL" clId="{FA75EB86-D9E4-45E1-9FEA-7D9761B9FAF5}" dt="2025-03-12T15:26:52.904" v="4479" actId="207"/>
        <pc:sldMkLst>
          <pc:docMk/>
          <pc:sldMk cId="1173193635" sldId="459"/>
        </pc:sldMkLst>
        <pc:spChg chg="add mod">
          <ac:chgData name="Barbra Bohannan" userId="7bc89e86-9479-4b77-bfa7-1d55c6d8c35a" providerId="ADAL" clId="{FA75EB86-D9E4-45E1-9FEA-7D9761B9FAF5}" dt="2025-03-12T15:26:52.904" v="4479" actId="207"/>
          <ac:spMkLst>
            <pc:docMk/>
            <pc:sldMk cId="1173193635" sldId="459"/>
            <ac:spMk id="4" creationId="{1865AD4D-8CEB-DF00-07CF-3C4969FBA1EA}"/>
          </ac:spMkLst>
        </pc:spChg>
        <pc:picChg chg="add mod">
          <ac:chgData name="Barbra Bohannan" userId="7bc89e86-9479-4b77-bfa7-1d55c6d8c35a" providerId="ADAL" clId="{FA75EB86-D9E4-45E1-9FEA-7D9761B9FAF5}" dt="2025-03-12T10:24:26.639" v="620" actId="1076"/>
          <ac:picMkLst>
            <pc:docMk/>
            <pc:sldMk cId="1173193635" sldId="459"/>
            <ac:picMk id="6" creationId="{8B648E8F-1E68-FB28-B638-2A9FDBCB2AF6}"/>
          </ac:picMkLst>
        </pc:picChg>
      </pc:sldChg>
      <pc:sldChg chg="addSp modSp mod">
        <pc:chgData name="Barbra Bohannan" userId="7bc89e86-9479-4b77-bfa7-1d55c6d8c35a" providerId="ADAL" clId="{FA75EB86-D9E4-45E1-9FEA-7D9761B9FAF5}" dt="2025-03-12T15:41:02.275" v="4960" actId="207"/>
        <pc:sldMkLst>
          <pc:docMk/>
          <pc:sldMk cId="1181879674" sldId="460"/>
        </pc:sldMkLst>
        <pc:spChg chg="mod">
          <ac:chgData name="Barbra Bohannan" userId="7bc89e86-9479-4b77-bfa7-1d55c6d8c35a" providerId="ADAL" clId="{FA75EB86-D9E4-45E1-9FEA-7D9761B9FAF5}" dt="2025-03-12T12:56:32.395" v="2511" actId="20577"/>
          <ac:spMkLst>
            <pc:docMk/>
            <pc:sldMk cId="1181879674" sldId="460"/>
            <ac:spMk id="2" creationId="{27925568-14C0-F3D8-7421-5B444542A512}"/>
          </ac:spMkLst>
        </pc:spChg>
        <pc:spChg chg="add mod">
          <ac:chgData name="Barbra Bohannan" userId="7bc89e86-9479-4b77-bfa7-1d55c6d8c35a" providerId="ADAL" clId="{FA75EB86-D9E4-45E1-9FEA-7D9761B9FAF5}" dt="2025-03-12T15:41:02.275" v="4960" actId="207"/>
          <ac:spMkLst>
            <pc:docMk/>
            <pc:sldMk cId="1181879674" sldId="460"/>
            <ac:spMk id="7" creationId="{67C81EF5-C91E-DC4B-BF15-A8A03B84D95F}"/>
          </ac:spMkLst>
        </pc:spChg>
        <pc:picChg chg="add mod">
          <ac:chgData name="Barbra Bohannan" userId="7bc89e86-9479-4b77-bfa7-1d55c6d8c35a" providerId="ADAL" clId="{FA75EB86-D9E4-45E1-9FEA-7D9761B9FAF5}" dt="2025-03-12T12:53:53.286" v="2407" actId="1076"/>
          <ac:picMkLst>
            <pc:docMk/>
            <pc:sldMk cId="1181879674" sldId="460"/>
            <ac:picMk id="4" creationId="{FB9B4835-18C1-35A1-0FE3-8854416A66BE}"/>
          </ac:picMkLst>
        </pc:picChg>
      </pc:sldChg>
      <pc:sldChg chg="del">
        <pc:chgData name="Barbra Bohannan" userId="7bc89e86-9479-4b77-bfa7-1d55c6d8c35a" providerId="ADAL" clId="{FA75EB86-D9E4-45E1-9FEA-7D9761B9FAF5}" dt="2025-03-12T13:05:24.935" v="2863" actId="2696"/>
        <pc:sldMkLst>
          <pc:docMk/>
          <pc:sldMk cId="1582279875" sldId="461"/>
        </pc:sldMkLst>
      </pc:sldChg>
      <pc:sldChg chg="addSp delSp modSp new mod modClrScheme chgLayout">
        <pc:chgData name="Barbra Bohannan" userId="7bc89e86-9479-4b77-bfa7-1d55c6d8c35a" providerId="ADAL" clId="{FA75EB86-D9E4-45E1-9FEA-7D9761B9FAF5}" dt="2025-03-12T15:29:36.238" v="4498" actId="478"/>
        <pc:sldMkLst>
          <pc:docMk/>
          <pc:sldMk cId="1019812475" sldId="462"/>
        </pc:sldMkLst>
        <pc:spChg chg="mod">
          <ac:chgData name="Barbra Bohannan" userId="7bc89e86-9479-4b77-bfa7-1d55c6d8c35a" providerId="ADAL" clId="{FA75EB86-D9E4-45E1-9FEA-7D9761B9FAF5}" dt="2025-03-12T15:28:09.646" v="4484" actId="26606"/>
          <ac:spMkLst>
            <pc:docMk/>
            <pc:sldMk cId="1019812475" sldId="462"/>
            <ac:spMk id="2" creationId="{AE769A2F-D895-8F7D-C8A8-46526C756C2B}"/>
          </ac:spMkLst>
        </pc:spChg>
        <pc:spChg chg="del">
          <ac:chgData name="Barbra Bohannan" userId="7bc89e86-9479-4b77-bfa7-1d55c6d8c35a" providerId="ADAL" clId="{FA75EB86-D9E4-45E1-9FEA-7D9761B9FAF5}" dt="2025-03-12T10:22:28.265" v="609" actId="478"/>
          <ac:spMkLst>
            <pc:docMk/>
            <pc:sldMk cId="1019812475" sldId="462"/>
            <ac:spMk id="3" creationId="{867A748B-F05A-91F6-82ED-F330A3DFC00F}"/>
          </ac:spMkLst>
        </pc:spChg>
        <pc:spChg chg="del">
          <ac:chgData name="Barbra Bohannan" userId="7bc89e86-9479-4b77-bfa7-1d55c6d8c35a" providerId="ADAL" clId="{FA75EB86-D9E4-45E1-9FEA-7D9761B9FAF5}" dt="2025-03-12T10:22:30.789" v="610" actId="478"/>
          <ac:spMkLst>
            <pc:docMk/>
            <pc:sldMk cId="1019812475" sldId="462"/>
            <ac:spMk id="4" creationId="{D7A838DB-3EC8-11D7-9CDE-5A752E6F06D3}"/>
          </ac:spMkLst>
        </pc:spChg>
        <pc:spChg chg="mod ord">
          <ac:chgData name="Barbra Bohannan" userId="7bc89e86-9479-4b77-bfa7-1d55c6d8c35a" providerId="ADAL" clId="{FA75EB86-D9E4-45E1-9FEA-7D9761B9FAF5}" dt="2025-03-12T15:28:09.646" v="4484" actId="26606"/>
          <ac:spMkLst>
            <pc:docMk/>
            <pc:sldMk cId="1019812475" sldId="462"/>
            <ac:spMk id="5" creationId="{5AC85CB5-934F-8CCD-0B3A-E286D40ED3DC}"/>
          </ac:spMkLst>
        </pc:spChg>
        <pc:spChg chg="add mod">
          <ac:chgData name="Barbra Bohannan" userId="7bc89e86-9479-4b77-bfa7-1d55c6d8c35a" providerId="ADAL" clId="{FA75EB86-D9E4-45E1-9FEA-7D9761B9FAF5}" dt="2025-03-12T10:22:51.670" v="611"/>
          <ac:spMkLst>
            <pc:docMk/>
            <pc:sldMk cId="1019812475" sldId="462"/>
            <ac:spMk id="6" creationId="{957C8894-0B44-EDE2-9519-B4F4A875748A}"/>
          </ac:spMkLst>
        </pc:spChg>
        <pc:spChg chg="add mod">
          <ac:chgData name="Barbra Bohannan" userId="7bc89e86-9479-4b77-bfa7-1d55c6d8c35a" providerId="ADAL" clId="{FA75EB86-D9E4-45E1-9FEA-7D9761B9FAF5}" dt="2025-03-12T15:29:28.951" v="4496" actId="207"/>
          <ac:spMkLst>
            <pc:docMk/>
            <pc:sldMk cId="1019812475" sldId="462"/>
            <ac:spMk id="8" creationId="{312EAE66-E294-B0B7-9779-B18C115DAD89}"/>
          </ac:spMkLst>
        </pc:spChg>
        <pc:spChg chg="add del mod">
          <ac:chgData name="Barbra Bohannan" userId="7bc89e86-9479-4b77-bfa7-1d55c6d8c35a" providerId="ADAL" clId="{FA75EB86-D9E4-45E1-9FEA-7D9761B9FAF5}" dt="2025-03-12T15:29:36.238" v="4498" actId="478"/>
          <ac:spMkLst>
            <pc:docMk/>
            <pc:sldMk cId="1019812475" sldId="462"/>
            <ac:spMk id="15" creationId="{E906F1C6-91E0-2A6A-2806-E48E75BE2C94}"/>
          </ac:spMkLst>
        </pc:spChg>
        <pc:spChg chg="add del mod">
          <ac:chgData name="Barbra Bohannan" userId="7bc89e86-9479-4b77-bfa7-1d55c6d8c35a" providerId="ADAL" clId="{FA75EB86-D9E4-45E1-9FEA-7D9761B9FAF5}" dt="2025-03-12T15:29:32.375" v="4497" actId="478"/>
          <ac:spMkLst>
            <pc:docMk/>
            <pc:sldMk cId="1019812475" sldId="462"/>
            <ac:spMk id="17" creationId="{FA290A58-3ABD-E4F1-6F1A-A0A377FB18E7}"/>
          </ac:spMkLst>
        </pc:spChg>
        <pc:picChg chg="add mod">
          <ac:chgData name="Barbra Bohannan" userId="7bc89e86-9479-4b77-bfa7-1d55c6d8c35a" providerId="ADAL" clId="{FA75EB86-D9E4-45E1-9FEA-7D9761B9FAF5}" dt="2025-03-12T15:28:48.638" v="4487" actId="1076"/>
          <ac:picMkLst>
            <pc:docMk/>
            <pc:sldMk cId="1019812475" sldId="462"/>
            <ac:picMk id="10" creationId="{895EFEEA-E86E-7262-383A-216BE064389C}"/>
          </ac:picMkLst>
        </pc:picChg>
      </pc:sldChg>
      <pc:sldChg chg="addSp delSp modSp add mod modNotesTx">
        <pc:chgData name="Barbra Bohannan" userId="7bc89e86-9479-4b77-bfa7-1d55c6d8c35a" providerId="ADAL" clId="{FA75EB86-D9E4-45E1-9FEA-7D9761B9FAF5}" dt="2025-03-12T15:34:00.939" v="4665" actId="20577"/>
        <pc:sldMkLst>
          <pc:docMk/>
          <pc:sldMk cId="176950594" sldId="463"/>
        </pc:sldMkLst>
        <pc:spChg chg="mod">
          <ac:chgData name="Barbra Bohannan" userId="7bc89e86-9479-4b77-bfa7-1d55c6d8c35a" providerId="ADAL" clId="{FA75EB86-D9E4-45E1-9FEA-7D9761B9FAF5}" dt="2025-03-12T13:08:36.465" v="2889" actId="14100"/>
          <ac:spMkLst>
            <pc:docMk/>
            <pc:sldMk cId="176950594" sldId="463"/>
            <ac:spMk id="3" creationId="{216320A3-1B45-3AFD-46DB-79FD50313580}"/>
          </ac:spMkLst>
        </pc:spChg>
        <pc:spChg chg="del">
          <ac:chgData name="Barbra Bohannan" userId="7bc89e86-9479-4b77-bfa7-1d55c6d8c35a" providerId="ADAL" clId="{FA75EB86-D9E4-45E1-9FEA-7D9761B9FAF5}" dt="2025-03-12T10:26:37.394" v="624" actId="478"/>
          <ac:spMkLst>
            <pc:docMk/>
            <pc:sldMk cId="176950594" sldId="463"/>
            <ac:spMk id="6" creationId="{15376ACE-BA4F-B28A-3EAC-DFAAC8AB36BC}"/>
          </ac:spMkLst>
        </pc:spChg>
        <pc:spChg chg="del">
          <ac:chgData name="Barbra Bohannan" userId="7bc89e86-9479-4b77-bfa7-1d55c6d8c35a" providerId="ADAL" clId="{FA75EB86-D9E4-45E1-9FEA-7D9761B9FAF5}" dt="2025-03-12T10:26:34.387" v="623" actId="478"/>
          <ac:spMkLst>
            <pc:docMk/>
            <pc:sldMk cId="176950594" sldId="463"/>
            <ac:spMk id="7" creationId="{C3C16CA5-184A-63C1-B69E-CEAD4A098D58}"/>
          </ac:spMkLst>
        </pc:spChg>
        <pc:picChg chg="add mod">
          <ac:chgData name="Barbra Bohannan" userId="7bc89e86-9479-4b77-bfa7-1d55c6d8c35a" providerId="ADAL" clId="{FA75EB86-D9E4-45E1-9FEA-7D9761B9FAF5}" dt="2025-03-12T10:27:15.693" v="629" actId="1076"/>
          <ac:picMkLst>
            <pc:docMk/>
            <pc:sldMk cId="176950594" sldId="463"/>
            <ac:picMk id="4" creationId="{D8194E61-6110-6585-F855-082BD649765C}"/>
          </ac:picMkLst>
        </pc:picChg>
        <pc:picChg chg="add mod modCrop">
          <ac:chgData name="Barbra Bohannan" userId="7bc89e86-9479-4b77-bfa7-1d55c6d8c35a" providerId="ADAL" clId="{FA75EB86-D9E4-45E1-9FEA-7D9761B9FAF5}" dt="2025-03-12T10:28:48.807" v="639" actId="1076"/>
          <ac:picMkLst>
            <pc:docMk/>
            <pc:sldMk cId="176950594" sldId="463"/>
            <ac:picMk id="9" creationId="{68F34942-A7CD-539B-A554-9909D1D86D22}"/>
          </ac:picMkLst>
        </pc:picChg>
        <pc:cxnChg chg="add mod">
          <ac:chgData name="Barbra Bohannan" userId="7bc89e86-9479-4b77-bfa7-1d55c6d8c35a" providerId="ADAL" clId="{FA75EB86-D9E4-45E1-9FEA-7D9761B9FAF5}" dt="2025-03-12T13:08:03.453" v="2865" actId="13822"/>
          <ac:cxnSpMkLst>
            <pc:docMk/>
            <pc:sldMk cId="176950594" sldId="463"/>
            <ac:cxnSpMk id="11" creationId="{CF55FDB0-E2DD-45D2-A93D-3D17E80E6B9B}"/>
          </ac:cxnSpMkLst>
        </pc:cxnChg>
      </pc:sldChg>
      <pc:sldChg chg="addSp delSp modSp add mod modNotesTx">
        <pc:chgData name="Barbra Bohannan" userId="7bc89e86-9479-4b77-bfa7-1d55c6d8c35a" providerId="ADAL" clId="{FA75EB86-D9E4-45E1-9FEA-7D9761B9FAF5}" dt="2025-03-12T15:38:44.596" v="4841" actId="1036"/>
        <pc:sldMkLst>
          <pc:docMk/>
          <pc:sldMk cId="3684736304" sldId="464"/>
        </pc:sldMkLst>
        <pc:spChg chg="mod">
          <ac:chgData name="Barbra Bohannan" userId="7bc89e86-9479-4b77-bfa7-1d55c6d8c35a" providerId="ADAL" clId="{FA75EB86-D9E4-45E1-9FEA-7D9761B9FAF5}" dt="2025-03-12T12:55:45.779" v="2499" actId="14100"/>
          <ac:spMkLst>
            <pc:docMk/>
            <pc:sldMk cId="3684736304" sldId="464"/>
            <ac:spMk id="3" creationId="{82D095ED-DE1D-C308-03E4-9368A5AA3906}"/>
          </ac:spMkLst>
        </pc:spChg>
        <pc:spChg chg="del">
          <ac:chgData name="Barbra Bohannan" userId="7bc89e86-9479-4b77-bfa7-1d55c6d8c35a" providerId="ADAL" clId="{FA75EB86-D9E4-45E1-9FEA-7D9761B9FAF5}" dt="2025-03-12T10:26:44.869" v="626" actId="478"/>
          <ac:spMkLst>
            <pc:docMk/>
            <pc:sldMk cId="3684736304" sldId="464"/>
            <ac:spMk id="6" creationId="{353E14D2-3B27-16E0-C67A-DEA380B3971E}"/>
          </ac:spMkLst>
        </pc:spChg>
        <pc:spChg chg="del">
          <ac:chgData name="Barbra Bohannan" userId="7bc89e86-9479-4b77-bfa7-1d55c6d8c35a" providerId="ADAL" clId="{FA75EB86-D9E4-45E1-9FEA-7D9761B9FAF5}" dt="2025-03-12T10:26:46.735" v="627" actId="478"/>
          <ac:spMkLst>
            <pc:docMk/>
            <pc:sldMk cId="3684736304" sldId="464"/>
            <ac:spMk id="7" creationId="{0E2A8C2E-806A-452D-992A-7771086C022C}"/>
          </ac:spMkLst>
        </pc:spChg>
        <pc:spChg chg="add mod">
          <ac:chgData name="Barbra Bohannan" userId="7bc89e86-9479-4b77-bfa7-1d55c6d8c35a" providerId="ADAL" clId="{FA75EB86-D9E4-45E1-9FEA-7D9761B9FAF5}" dt="2025-03-12T10:46:35.157" v="1258" actId="14100"/>
          <ac:spMkLst>
            <pc:docMk/>
            <pc:sldMk cId="3684736304" sldId="464"/>
            <ac:spMk id="10" creationId="{3D1B0009-FDD5-A867-22D1-76BC737F55E7}"/>
          </ac:spMkLst>
        </pc:spChg>
        <pc:spChg chg="add mod">
          <ac:chgData name="Barbra Bohannan" userId="7bc89e86-9479-4b77-bfa7-1d55c6d8c35a" providerId="ADAL" clId="{FA75EB86-D9E4-45E1-9FEA-7D9761B9FAF5}" dt="2025-03-12T10:46:57.187" v="1262" actId="1076"/>
          <ac:spMkLst>
            <pc:docMk/>
            <pc:sldMk cId="3684736304" sldId="464"/>
            <ac:spMk id="11" creationId="{40E4D58A-950A-714D-8D8E-5682C038A93A}"/>
          </ac:spMkLst>
        </pc:spChg>
        <pc:spChg chg="add mod">
          <ac:chgData name="Barbra Bohannan" userId="7bc89e86-9479-4b77-bfa7-1d55c6d8c35a" providerId="ADAL" clId="{FA75EB86-D9E4-45E1-9FEA-7D9761B9FAF5}" dt="2025-03-12T15:38:44.596" v="4841" actId="1036"/>
          <ac:spMkLst>
            <pc:docMk/>
            <pc:sldMk cId="3684736304" sldId="464"/>
            <ac:spMk id="12" creationId="{57C967B2-3A91-7033-6EE0-6557B1AA3476}"/>
          </ac:spMkLst>
        </pc:spChg>
        <pc:picChg chg="add mod modCrop">
          <ac:chgData name="Barbra Bohannan" userId="7bc89e86-9479-4b77-bfa7-1d55c6d8c35a" providerId="ADAL" clId="{FA75EB86-D9E4-45E1-9FEA-7D9761B9FAF5}" dt="2025-03-12T10:44:01.587" v="1032" actId="1076"/>
          <ac:picMkLst>
            <pc:docMk/>
            <pc:sldMk cId="3684736304" sldId="464"/>
            <ac:picMk id="8" creationId="{F7948A11-DCF4-82B5-53B4-D7A17F153C08}"/>
          </ac:picMkLst>
        </pc:picChg>
        <pc:picChg chg="add mod modCrop">
          <ac:chgData name="Barbra Bohannan" userId="7bc89e86-9479-4b77-bfa7-1d55c6d8c35a" providerId="ADAL" clId="{FA75EB86-D9E4-45E1-9FEA-7D9761B9FAF5}" dt="2025-03-12T10:46:46.349" v="1261" actId="1076"/>
          <ac:picMkLst>
            <pc:docMk/>
            <pc:sldMk cId="3684736304" sldId="464"/>
            <ac:picMk id="9" creationId="{DA844D85-F033-42D5-6F76-70CBE7C8927C}"/>
          </ac:picMkLst>
        </pc:picChg>
      </pc:sldChg>
      <pc:sldChg chg="addSp delSp modSp add mod modNotesTx">
        <pc:chgData name="Barbra Bohannan" userId="7bc89e86-9479-4b77-bfa7-1d55c6d8c35a" providerId="ADAL" clId="{FA75EB86-D9E4-45E1-9FEA-7D9761B9FAF5}" dt="2025-03-12T15:35:30.321" v="4830" actId="20577"/>
        <pc:sldMkLst>
          <pc:docMk/>
          <pc:sldMk cId="3408519453" sldId="465"/>
        </pc:sldMkLst>
        <pc:spChg chg="mod">
          <ac:chgData name="Barbra Bohannan" userId="7bc89e86-9479-4b77-bfa7-1d55c6d8c35a" providerId="ADAL" clId="{FA75EB86-D9E4-45E1-9FEA-7D9761B9FAF5}" dt="2025-03-12T13:08:51.736" v="2911" actId="14100"/>
          <ac:spMkLst>
            <pc:docMk/>
            <pc:sldMk cId="3408519453" sldId="465"/>
            <ac:spMk id="3" creationId="{389512F0-D530-3D14-F6E8-532A95806096}"/>
          </ac:spMkLst>
        </pc:spChg>
        <pc:picChg chg="add mod modCrop">
          <ac:chgData name="Barbra Bohannan" userId="7bc89e86-9479-4b77-bfa7-1d55c6d8c35a" providerId="ADAL" clId="{FA75EB86-D9E4-45E1-9FEA-7D9761B9FAF5}" dt="2025-03-12T10:32:27.092" v="790" actId="1076"/>
          <ac:picMkLst>
            <pc:docMk/>
            <pc:sldMk cId="3408519453" sldId="465"/>
            <ac:picMk id="7" creationId="{C25D84E4-EB78-088E-D2E3-4CC37C3E903F}"/>
          </ac:picMkLst>
        </pc:picChg>
        <pc:picChg chg="del">
          <ac:chgData name="Barbra Bohannan" userId="7bc89e86-9479-4b77-bfa7-1d55c6d8c35a" providerId="ADAL" clId="{FA75EB86-D9E4-45E1-9FEA-7D9761B9FAF5}" dt="2025-03-12T10:31:17.809" v="781" actId="478"/>
          <ac:picMkLst>
            <pc:docMk/>
            <pc:sldMk cId="3408519453" sldId="465"/>
            <ac:picMk id="9" creationId="{BB19C3C3-B4A2-FED0-52C8-B65406A49D07}"/>
          </ac:picMkLst>
        </pc:picChg>
        <pc:cxnChg chg="mod ord">
          <ac:chgData name="Barbra Bohannan" userId="7bc89e86-9479-4b77-bfa7-1d55c6d8c35a" providerId="ADAL" clId="{FA75EB86-D9E4-45E1-9FEA-7D9761B9FAF5}" dt="2025-03-12T13:08:15.470" v="2866" actId="13822"/>
          <ac:cxnSpMkLst>
            <pc:docMk/>
            <pc:sldMk cId="3408519453" sldId="465"/>
            <ac:cxnSpMk id="11" creationId="{FB8F599E-CF27-F613-B40C-2F9EAA786E9E}"/>
          </ac:cxnSpMkLst>
        </pc:cxnChg>
      </pc:sldChg>
      <pc:sldChg chg="addSp delSp modSp new mod modNotesTx">
        <pc:chgData name="Barbra Bohannan" userId="7bc89e86-9479-4b77-bfa7-1d55c6d8c35a" providerId="ADAL" clId="{FA75EB86-D9E4-45E1-9FEA-7D9761B9FAF5}" dt="2025-03-12T15:08:11.165" v="4296" actId="20577"/>
        <pc:sldMkLst>
          <pc:docMk/>
          <pc:sldMk cId="59845902" sldId="466"/>
        </pc:sldMkLst>
        <pc:spChg chg="mod">
          <ac:chgData name="Barbra Bohannan" userId="7bc89e86-9479-4b77-bfa7-1d55c6d8c35a" providerId="ADAL" clId="{FA75EB86-D9E4-45E1-9FEA-7D9761B9FAF5}" dt="2025-03-12T13:09:38.017" v="2947" actId="20577"/>
          <ac:spMkLst>
            <pc:docMk/>
            <pc:sldMk cId="59845902" sldId="466"/>
            <ac:spMk id="2" creationId="{B477FE96-32D2-4942-0C77-FDC8E73AE369}"/>
          </ac:spMkLst>
        </pc:spChg>
        <pc:spChg chg="del">
          <ac:chgData name="Barbra Bohannan" userId="7bc89e86-9479-4b77-bfa7-1d55c6d8c35a" providerId="ADAL" clId="{FA75EB86-D9E4-45E1-9FEA-7D9761B9FAF5}" dt="2025-03-12T13:09:45.463" v="2948" actId="478"/>
          <ac:spMkLst>
            <pc:docMk/>
            <pc:sldMk cId="59845902" sldId="466"/>
            <ac:spMk id="3" creationId="{B825A5C1-2B7C-AE8A-EDDE-6BE1D76A633B}"/>
          </ac:spMkLst>
        </pc:spChg>
        <pc:spChg chg="del">
          <ac:chgData name="Barbra Bohannan" userId="7bc89e86-9479-4b77-bfa7-1d55c6d8c35a" providerId="ADAL" clId="{FA75EB86-D9E4-45E1-9FEA-7D9761B9FAF5}" dt="2025-03-12T13:09:48.558" v="2949" actId="478"/>
          <ac:spMkLst>
            <pc:docMk/>
            <pc:sldMk cId="59845902" sldId="466"/>
            <ac:spMk id="4" creationId="{F4EB3802-E457-82A4-99A3-27D8714BD7EE}"/>
          </ac:spMkLst>
        </pc:spChg>
        <pc:graphicFrameChg chg="add mod modGraphic">
          <ac:chgData name="Barbra Bohannan" userId="7bc89e86-9479-4b77-bfa7-1d55c6d8c35a" providerId="ADAL" clId="{FA75EB86-D9E4-45E1-9FEA-7D9761B9FAF5}" dt="2025-03-12T13:11:34.059" v="2953" actId="255"/>
          <ac:graphicFrameMkLst>
            <pc:docMk/>
            <pc:sldMk cId="59845902" sldId="466"/>
            <ac:graphicFrameMk id="6" creationId="{6C924B44-D618-B713-D38B-9FE672420FDC}"/>
          </ac:graphicFrameMkLst>
        </pc:graphicFrameChg>
      </pc:sldChg>
      <pc:sldChg chg="addSp delSp modSp new mod">
        <pc:chgData name="Barbra Bohannan" userId="7bc89e86-9479-4b77-bfa7-1d55c6d8c35a" providerId="ADAL" clId="{FA75EB86-D9E4-45E1-9FEA-7D9761B9FAF5}" dt="2025-03-12T15:17:59.974" v="4384" actId="1076"/>
        <pc:sldMkLst>
          <pc:docMk/>
          <pc:sldMk cId="3815361521" sldId="467"/>
        </pc:sldMkLst>
        <pc:spChg chg="mod">
          <ac:chgData name="Barbra Bohannan" userId="7bc89e86-9479-4b77-bfa7-1d55c6d8c35a" providerId="ADAL" clId="{FA75EB86-D9E4-45E1-9FEA-7D9761B9FAF5}" dt="2025-03-12T15:03:30.740" v="4018" actId="20577"/>
          <ac:spMkLst>
            <pc:docMk/>
            <pc:sldMk cId="3815361521" sldId="467"/>
            <ac:spMk id="2" creationId="{AE8376D9-405A-FE0B-B00F-069D27BC02C8}"/>
          </ac:spMkLst>
        </pc:spChg>
        <pc:spChg chg="del">
          <ac:chgData name="Barbra Bohannan" userId="7bc89e86-9479-4b77-bfa7-1d55c6d8c35a" providerId="ADAL" clId="{FA75EB86-D9E4-45E1-9FEA-7D9761B9FAF5}" dt="2025-03-12T15:03:15.919" v="4007" actId="478"/>
          <ac:spMkLst>
            <pc:docMk/>
            <pc:sldMk cId="3815361521" sldId="467"/>
            <ac:spMk id="3" creationId="{8E99C4A3-CC2F-B4F6-83BA-B0B1D77F1754}"/>
          </ac:spMkLst>
        </pc:spChg>
        <pc:spChg chg="del">
          <ac:chgData name="Barbra Bohannan" userId="7bc89e86-9479-4b77-bfa7-1d55c6d8c35a" providerId="ADAL" clId="{FA75EB86-D9E4-45E1-9FEA-7D9761B9FAF5}" dt="2025-03-12T15:03:18.676" v="4008" actId="478"/>
          <ac:spMkLst>
            <pc:docMk/>
            <pc:sldMk cId="3815361521" sldId="467"/>
            <ac:spMk id="4" creationId="{2A85F896-1E17-99A3-2375-4334B460AC50}"/>
          </ac:spMkLst>
        </pc:spChg>
        <pc:spChg chg="add mod">
          <ac:chgData name="Barbra Bohannan" userId="7bc89e86-9479-4b77-bfa7-1d55c6d8c35a" providerId="ADAL" clId="{FA75EB86-D9E4-45E1-9FEA-7D9761B9FAF5}" dt="2025-03-12T15:17:50.372" v="4382" actId="1076"/>
          <ac:spMkLst>
            <pc:docMk/>
            <pc:sldMk cId="3815361521" sldId="467"/>
            <ac:spMk id="6" creationId="{2EFC11AE-D977-D498-65C3-D13CA308CF79}"/>
          </ac:spMkLst>
        </pc:spChg>
        <pc:spChg chg="add mod">
          <ac:chgData name="Barbra Bohannan" userId="7bc89e86-9479-4b77-bfa7-1d55c6d8c35a" providerId="ADAL" clId="{FA75EB86-D9E4-45E1-9FEA-7D9761B9FAF5}" dt="2025-03-12T15:17:37.159" v="4380" actId="1076"/>
          <ac:spMkLst>
            <pc:docMk/>
            <pc:sldMk cId="3815361521" sldId="467"/>
            <ac:spMk id="14" creationId="{140AFF7E-CED0-0B17-DA67-0382406AF5E0}"/>
          </ac:spMkLst>
        </pc:spChg>
        <pc:picChg chg="add del mod">
          <ac:chgData name="Barbra Bohannan" userId="7bc89e86-9479-4b77-bfa7-1d55c6d8c35a" providerId="ADAL" clId="{FA75EB86-D9E4-45E1-9FEA-7D9761B9FAF5}" dt="2025-03-12T15:12:23.997" v="4324" actId="478"/>
          <ac:picMkLst>
            <pc:docMk/>
            <pc:sldMk cId="3815361521" sldId="467"/>
            <ac:picMk id="8" creationId="{DADA330D-CDF0-CB42-E857-172F55A9D857}"/>
          </ac:picMkLst>
        </pc:picChg>
        <pc:picChg chg="add mod modCrop">
          <ac:chgData name="Barbra Bohannan" userId="7bc89e86-9479-4b77-bfa7-1d55c6d8c35a" providerId="ADAL" clId="{FA75EB86-D9E4-45E1-9FEA-7D9761B9FAF5}" dt="2025-03-12T15:17:53.191" v="4383" actId="1076"/>
          <ac:picMkLst>
            <pc:docMk/>
            <pc:sldMk cId="3815361521" sldId="467"/>
            <ac:picMk id="10" creationId="{5F1B2FF6-1C68-F656-4A47-15881679FDF6}"/>
          </ac:picMkLst>
        </pc:picChg>
        <pc:picChg chg="add mod modCrop">
          <ac:chgData name="Barbra Bohannan" userId="7bc89e86-9479-4b77-bfa7-1d55c6d8c35a" providerId="ADAL" clId="{FA75EB86-D9E4-45E1-9FEA-7D9761B9FAF5}" dt="2025-03-12T15:17:59.974" v="4384" actId="1076"/>
          <ac:picMkLst>
            <pc:docMk/>
            <pc:sldMk cId="3815361521" sldId="467"/>
            <ac:picMk id="12" creationId="{FCA05E65-22AB-361A-6C1E-EC0958DCC5D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1949556-38AD-4301-B382-28538AE9E340}"/>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142909F-9109-4698-A6C0-E54B9C129B82}"/>
              </a:ext>
            </a:extLst>
          </p:cNvPr>
          <p:cNvSpPr>
            <a:spLocks noGrp="1"/>
          </p:cNvSpPr>
          <p:nvPr>
            <p:ph type="dt" sz="quarter" idx="1"/>
          </p:nvPr>
        </p:nvSpPr>
        <p:spPr>
          <a:xfrm>
            <a:off x="3884614" y="0"/>
            <a:ext cx="2971800" cy="498056"/>
          </a:xfrm>
          <a:prstGeom prst="rect">
            <a:avLst/>
          </a:prstGeom>
        </p:spPr>
        <p:txBody>
          <a:bodyPr vert="horz" lIns="91440" tIns="45720" rIns="91440" bIns="45720" rtlCol="0"/>
          <a:lstStyle>
            <a:lvl1pPr algn="r">
              <a:defRPr sz="1200"/>
            </a:lvl1pPr>
          </a:lstStyle>
          <a:p>
            <a:fld id="{14D41B5D-9871-448D-AFF9-528C5B5EEE90}" type="datetimeFigureOut">
              <a:rPr lang="sv-SE" smtClean="0"/>
              <a:t>2025-03-13</a:t>
            </a:fld>
            <a:endParaRPr lang="sv-SE"/>
          </a:p>
        </p:txBody>
      </p:sp>
      <p:sp>
        <p:nvSpPr>
          <p:cNvPr id="4" name="Platshållare för sidfot 3">
            <a:extLst>
              <a:ext uri="{FF2B5EF4-FFF2-40B4-BE49-F238E27FC236}">
                <a16:creationId xmlns:a16="http://schemas.microsoft.com/office/drawing/2014/main" id="{7B107D92-4680-4591-B70A-B3A70D267412}"/>
              </a:ext>
            </a:extLst>
          </p:cNvPr>
          <p:cNvSpPr>
            <a:spLocks noGrp="1"/>
          </p:cNvSpPr>
          <p:nvPr>
            <p:ph type="ftr" sz="quarter" idx="2"/>
          </p:nvPr>
        </p:nvSpPr>
        <p:spPr>
          <a:xfrm>
            <a:off x="0" y="9428585"/>
            <a:ext cx="2971800"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C4B8EB4A-7767-4658-BA26-6B9FA0690784}"/>
              </a:ext>
            </a:extLst>
          </p:cNvPr>
          <p:cNvSpPr>
            <a:spLocks noGrp="1"/>
          </p:cNvSpPr>
          <p:nvPr>
            <p:ph type="sldNum" sz="quarter" idx="3"/>
          </p:nvPr>
        </p:nvSpPr>
        <p:spPr>
          <a:xfrm>
            <a:off x="3884614" y="9428585"/>
            <a:ext cx="2971800" cy="498055"/>
          </a:xfrm>
          <a:prstGeom prst="rect">
            <a:avLst/>
          </a:prstGeom>
        </p:spPr>
        <p:txBody>
          <a:bodyPr vert="horz" lIns="91440" tIns="45720" rIns="91440" bIns="45720" rtlCol="0" anchor="b"/>
          <a:lstStyle>
            <a:lvl1pPr algn="r">
              <a:defRPr sz="1200"/>
            </a:lvl1pPr>
          </a:lstStyle>
          <a:p>
            <a:fld id="{C990E371-07A3-47B4-AC4B-316278DD8235}" type="slidenum">
              <a:rPr lang="sv-SE" smtClean="0"/>
              <a:t>‹#›</a:t>
            </a:fld>
            <a:endParaRPr lang="sv-SE"/>
          </a:p>
        </p:txBody>
      </p:sp>
    </p:spTree>
    <p:extLst>
      <p:ext uri="{BB962C8B-B14F-4D97-AF65-F5344CB8AC3E}">
        <p14:creationId xmlns:p14="http://schemas.microsoft.com/office/powerpoint/2010/main" val="2347280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4" y="0"/>
            <a:ext cx="2971800" cy="498056"/>
          </a:xfrm>
          <a:prstGeom prst="rect">
            <a:avLst/>
          </a:prstGeom>
        </p:spPr>
        <p:txBody>
          <a:bodyPr vert="horz" lIns="91440" tIns="45720" rIns="91440" bIns="45720" rtlCol="0"/>
          <a:lstStyle>
            <a:lvl1pPr algn="r">
              <a:defRPr sz="1200"/>
            </a:lvl1pPr>
          </a:lstStyle>
          <a:p>
            <a:fld id="{E7592141-416E-49B0-82D1-A68B9C506992}" type="datetimeFigureOut">
              <a:rPr lang="sv-SE" smtClean="0"/>
              <a:t>2025-03-13</a:t>
            </a:fld>
            <a:endParaRPr lang="sv-SE"/>
          </a:p>
        </p:txBody>
      </p:sp>
      <p:sp>
        <p:nvSpPr>
          <p:cNvPr id="4" name="Platshållare för bildobjekt 3"/>
          <p:cNvSpPr>
            <a:spLocks noGrp="1" noRot="1" noChangeAspect="1"/>
          </p:cNvSpPr>
          <p:nvPr>
            <p:ph type="sldImg" idx="2"/>
          </p:nvPr>
        </p:nvSpPr>
        <p:spPr>
          <a:xfrm>
            <a:off x="450850" y="1241425"/>
            <a:ext cx="5956300"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1" y="4777194"/>
            <a:ext cx="548640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5"/>
            <a:ext cx="2971800"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4" y="9428585"/>
            <a:ext cx="2971800" cy="498055"/>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D0B863A3-F6DA-432C-A68C-0B1EB56ED58E}" type="slidenum">
              <a:rPr lang="sv-SE" smtClean="0"/>
              <a:t>1</a:t>
            </a:fld>
            <a:endParaRPr lang="sv-SE" dirty="0"/>
          </a:p>
        </p:txBody>
      </p:sp>
    </p:spTree>
    <p:extLst>
      <p:ext uri="{BB962C8B-B14F-4D97-AF65-F5344CB8AC3E}">
        <p14:creationId xmlns:p14="http://schemas.microsoft.com/office/powerpoint/2010/main" val="889057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Exempelsidor ur Psoriasiskompassen.</a:t>
            </a:r>
          </a:p>
        </p:txBody>
      </p:sp>
      <p:sp>
        <p:nvSpPr>
          <p:cNvPr id="4" name="Platshållare för bildnummer 3"/>
          <p:cNvSpPr>
            <a:spLocks noGrp="1"/>
          </p:cNvSpPr>
          <p:nvPr>
            <p:ph type="sldNum" sz="quarter" idx="5"/>
          </p:nvPr>
        </p:nvSpPr>
        <p:spPr/>
        <p:txBody>
          <a:bodyPr/>
          <a:lstStyle/>
          <a:p>
            <a:fld id="{D0B863A3-F6DA-432C-A68C-0B1EB56ED58E}" type="slidenum">
              <a:rPr lang="sv-SE" smtClean="0"/>
              <a:t>16</a:t>
            </a:fld>
            <a:endParaRPr lang="sv-SE"/>
          </a:p>
        </p:txBody>
      </p:sp>
    </p:spTree>
    <p:extLst>
      <p:ext uri="{BB962C8B-B14F-4D97-AF65-F5344CB8AC3E}">
        <p14:creationId xmlns:p14="http://schemas.microsoft.com/office/powerpoint/2010/main" val="3334981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Foldern och affischen finns att ladda ned för påseende och att beställa via Materialbanken på förbundets hemsida.</a:t>
            </a:r>
          </a:p>
        </p:txBody>
      </p:sp>
      <p:sp>
        <p:nvSpPr>
          <p:cNvPr id="4" name="Platshållare för bildnummer 3"/>
          <p:cNvSpPr>
            <a:spLocks noGrp="1"/>
          </p:cNvSpPr>
          <p:nvPr>
            <p:ph type="sldNum" sz="quarter" idx="5"/>
          </p:nvPr>
        </p:nvSpPr>
        <p:spPr/>
        <p:txBody>
          <a:bodyPr/>
          <a:lstStyle/>
          <a:p>
            <a:fld id="{D0B863A3-F6DA-432C-A68C-0B1EB56ED58E}" type="slidenum">
              <a:rPr lang="sv-SE" smtClean="0"/>
              <a:t>17</a:t>
            </a:fld>
            <a:endParaRPr lang="sv-SE"/>
          </a:p>
        </p:txBody>
      </p:sp>
    </p:spTree>
    <p:extLst>
      <p:ext uri="{BB962C8B-B14F-4D97-AF65-F5344CB8AC3E}">
        <p14:creationId xmlns:p14="http://schemas.microsoft.com/office/powerpoint/2010/main" val="307187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Vårdförloppet har tagits fram av den nationella arbetsgruppen för psoriasis som är en del av regionernas kunskapsstyrning, men med lite extra förstärkning av några ytterligare experter. </a:t>
            </a:r>
            <a:br>
              <a:rPr lang="sv-SE" dirty="0"/>
            </a:br>
            <a:r>
              <a:rPr lang="sv-SE" dirty="0"/>
              <a:t>Psoriasisförbundet har haft med två representanter i arbetet.</a:t>
            </a:r>
          </a:p>
        </p:txBody>
      </p:sp>
      <p:sp>
        <p:nvSpPr>
          <p:cNvPr id="4" name="Platshållare för bildnummer 3"/>
          <p:cNvSpPr>
            <a:spLocks noGrp="1"/>
          </p:cNvSpPr>
          <p:nvPr>
            <p:ph type="sldNum" sz="quarter" idx="5"/>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175358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Vårdförloppet innehåller ett flödesschema som visar de olika delarna som ingår i förloppet och vad som ska ske och i vilken ordning.</a:t>
            </a:r>
          </a:p>
          <a:p>
            <a:r>
              <a:rPr lang="sv-SE" dirty="0"/>
              <a:t>Helt enkelt vilka åtgärder som vidtas och när. Här visas förloppets första åtgärd: hur vården genomför en klinisk utredning av psoriasis.</a:t>
            </a:r>
          </a:p>
        </p:txBody>
      </p:sp>
      <p:sp>
        <p:nvSpPr>
          <p:cNvPr id="4" name="Platshållare för bildnummer 3"/>
          <p:cNvSpPr>
            <a:spLocks noGrp="1"/>
          </p:cNvSpPr>
          <p:nvPr>
            <p:ph type="sldNum" sz="quarter" idx="5"/>
          </p:nvPr>
        </p:nvSpPr>
        <p:spPr/>
        <p:txBody>
          <a:bodyPr/>
          <a:lstStyle/>
          <a:p>
            <a:fld id="{D0B863A3-F6DA-432C-A68C-0B1EB56ED58E}" type="slidenum">
              <a:rPr lang="sv-SE" smtClean="0"/>
              <a:t>8</a:t>
            </a:fld>
            <a:endParaRPr lang="sv-SE"/>
          </a:p>
        </p:txBody>
      </p:sp>
    </p:spTree>
    <p:extLst>
      <p:ext uri="{BB962C8B-B14F-4D97-AF65-F5344CB8AC3E}">
        <p14:creationId xmlns:p14="http://schemas.microsoft.com/office/powerpoint/2010/main" val="1557090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D3DD-E608-6505-C149-D303723EA18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7DBC9EE-8EE3-C250-5E26-4DBBFD138D1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E1E597B-5EEF-38E8-63AC-FF5321DAD3EA}"/>
              </a:ext>
            </a:extLst>
          </p:cNvPr>
          <p:cNvSpPr>
            <a:spLocks noGrp="1"/>
          </p:cNvSpPr>
          <p:nvPr>
            <p:ph type="body" idx="1"/>
          </p:nvPr>
        </p:nvSpPr>
        <p:spPr/>
        <p:txBody>
          <a:bodyPr/>
          <a:lstStyle/>
          <a:p>
            <a:r>
              <a:rPr lang="sv-SE" dirty="0"/>
              <a:t>Här är ett annat exempel där det anges hur man i primärvården gör en första utredning av led- och ryggvärk vid psoriasis för att se om det kan vara psoriasisartrit.</a:t>
            </a:r>
            <a:br>
              <a:rPr lang="sv-SE" dirty="0"/>
            </a:br>
            <a:r>
              <a:rPr lang="sv-SE" dirty="0"/>
              <a:t>Om misstanke om psoriasisartrit kvarstår ska patienten remitteras till reumatolog för utredning. Om patienten ska remitteras så innehåller vårdförloppet även förslag</a:t>
            </a:r>
          </a:p>
          <a:p>
            <a:r>
              <a:rPr lang="sv-SE" dirty="0"/>
              <a:t>på vilken information som bör ingå i remissen.</a:t>
            </a:r>
          </a:p>
        </p:txBody>
      </p:sp>
      <p:sp>
        <p:nvSpPr>
          <p:cNvPr id="4" name="Platshållare för bildnummer 3">
            <a:extLst>
              <a:ext uri="{FF2B5EF4-FFF2-40B4-BE49-F238E27FC236}">
                <a16:creationId xmlns:a16="http://schemas.microsoft.com/office/drawing/2014/main" id="{3C9943C4-74ED-2CA1-62AF-C3400CF8EB08}"/>
              </a:ext>
            </a:extLst>
          </p:cNvPr>
          <p:cNvSpPr>
            <a:spLocks noGrp="1"/>
          </p:cNvSpPr>
          <p:nvPr>
            <p:ph type="sldNum" sz="quarter" idx="5"/>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3132817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Vårdförloppet innehåller inte bara vårdens åtgärder utan även rekommendationer om vad man själv som patient bör tänka på och även genomföra.</a:t>
            </a:r>
          </a:p>
          <a:p>
            <a:r>
              <a:rPr lang="sv-SE" dirty="0"/>
              <a:t>Här ses några exempel.</a:t>
            </a:r>
          </a:p>
        </p:txBody>
      </p:sp>
      <p:sp>
        <p:nvSpPr>
          <p:cNvPr id="4" name="Platshållare för bildnummer 3"/>
          <p:cNvSpPr>
            <a:spLocks noGrp="1"/>
          </p:cNvSpPr>
          <p:nvPr>
            <p:ph type="sldNum" sz="quarter" idx="5"/>
          </p:nvPr>
        </p:nvSpPr>
        <p:spPr/>
        <p:txBody>
          <a:bodyPr/>
          <a:lstStyle/>
          <a:p>
            <a:fld id="{D0B863A3-F6DA-432C-A68C-0B1EB56ED58E}" type="slidenum">
              <a:rPr lang="sv-SE" smtClean="0"/>
              <a:t>10</a:t>
            </a:fld>
            <a:endParaRPr lang="sv-SE"/>
          </a:p>
        </p:txBody>
      </p:sp>
    </p:spTree>
    <p:extLst>
      <p:ext uri="{BB962C8B-B14F-4D97-AF65-F5344CB8AC3E}">
        <p14:creationId xmlns:p14="http://schemas.microsoft.com/office/powerpoint/2010/main" val="2698141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Psoriasisförbundets hemsida finns information om både psoriasis och psoriasisartrit. Hur ställs diagnos, vad finns det för behandlingar, vad kan jag göra själv för att må bättre – och mycket mer.</a:t>
            </a:r>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230602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1944655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medlem i Psoriasisförbundet får man flera förmåner. Några av dem ser vi här: Psoriasiskompassen, foldern Att tänka på inför läkarbesöket – psoriasis och Att tänka på inför läkarbesöket – psoriasisartrit. De finns att ladda ned när man loggat in på Mina sidor på förbundets hemsida.</a:t>
            </a:r>
          </a:p>
        </p:txBody>
      </p:sp>
      <p:sp>
        <p:nvSpPr>
          <p:cNvPr id="4" name="Platshållare för bildnummer 3"/>
          <p:cNvSpPr>
            <a:spLocks noGrp="1"/>
          </p:cNvSpPr>
          <p:nvPr>
            <p:ph type="sldNum" sz="quarter" idx="5"/>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1512812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Psoriasiskompassen är en PDF som kan laddas ned från Mina sidor. Den innehåller översiktlig information om patienträttigheter, vård och behandling av psoriasis och psoriasisartrit, tillgängliga stöd och bidrag, med mera. Läser man den digitalt så kan man klicka direkt på länkarna i dokumentet för att komma vidare till mer information om ämnet.</a:t>
            </a:r>
          </a:p>
        </p:txBody>
      </p:sp>
      <p:sp>
        <p:nvSpPr>
          <p:cNvPr id="4" name="Platshållare för bildnummer 3"/>
          <p:cNvSpPr>
            <a:spLocks noGrp="1"/>
          </p:cNvSpPr>
          <p:nvPr>
            <p:ph type="sldNum" sz="quarter" idx="5"/>
          </p:nvPr>
        </p:nvSpPr>
        <p:spPr/>
        <p:txBody>
          <a:bodyPr/>
          <a:lstStyle/>
          <a:p>
            <a:fld id="{D0B863A3-F6DA-432C-A68C-0B1EB56ED58E}" type="slidenum">
              <a:rPr lang="sv-SE" smtClean="0"/>
              <a:t>15</a:t>
            </a:fld>
            <a:endParaRPr lang="sv-SE"/>
          </a:p>
        </p:txBody>
      </p:sp>
    </p:spTree>
    <p:extLst>
      <p:ext uri="{BB962C8B-B14F-4D97-AF65-F5344CB8AC3E}">
        <p14:creationId xmlns:p14="http://schemas.microsoft.com/office/powerpoint/2010/main" val="3599040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a:extLst>
              <a:ext uri="{FF2B5EF4-FFF2-40B4-BE49-F238E27FC236}">
                <a16:creationId xmlns:a16="http://schemas.microsoft.com/office/drawing/2014/main" id="{0CC23C41-9E36-4D05-A4E2-1D76DEF4E1AB}"/>
              </a:ext>
            </a:extLst>
          </p:cNvPr>
          <p:cNvPicPr>
            <a:picLocks noChangeAspect="1"/>
          </p:cNvPicPr>
          <p:nvPr userDrawn="1"/>
        </p:nvPicPr>
        <p:blipFill>
          <a:blip r:embed="rId2"/>
          <a:stretch>
            <a:fillRect/>
          </a:stretch>
        </p:blipFill>
        <p:spPr>
          <a:xfrm>
            <a:off x="4926000" y="5886994"/>
            <a:ext cx="2340000" cy="537756"/>
          </a:xfrm>
          <a:prstGeom prst="rect">
            <a:avLst/>
          </a:prstGeom>
        </p:spPr>
      </p:pic>
      <p:pic>
        <p:nvPicPr>
          <p:cNvPr id="7" name="Bildobjekt 6">
            <a:extLst>
              <a:ext uri="{FF2B5EF4-FFF2-40B4-BE49-F238E27FC236}">
                <a16:creationId xmlns:a16="http://schemas.microsoft.com/office/drawing/2014/main" id="{2B94D791-BACB-4AF4-A601-748765F78019}"/>
              </a:ext>
            </a:extLst>
          </p:cNvPr>
          <p:cNvPicPr>
            <a:picLocks noChangeAspect="1"/>
          </p:cNvPicPr>
          <p:nvPr userDrawn="1"/>
        </p:nvPicPr>
        <p:blipFill rotWithShape="1">
          <a:blip r:embed="rId3"/>
          <a:srcRect r="4914" b="5238"/>
          <a:stretch/>
        </p:blipFill>
        <p:spPr>
          <a:xfrm rot="10800000">
            <a:off x="-13626" y="-15640"/>
            <a:ext cx="3209112" cy="3682860"/>
          </a:xfrm>
          <a:prstGeom prst="rect">
            <a:avLst/>
          </a:prstGeom>
        </p:spPr>
      </p:pic>
      <p:grpSp>
        <p:nvGrpSpPr>
          <p:cNvPr id="6" name="Grupp 5">
            <a:extLst>
              <a:ext uri="{FF2B5EF4-FFF2-40B4-BE49-F238E27FC236}">
                <a16:creationId xmlns:a16="http://schemas.microsoft.com/office/drawing/2014/main" id="{7A8578DE-3D48-4D99-AC83-CE5E8B916395}"/>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746E6A99-5217-42A1-95B9-1795ADD0838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C2662EE-621B-422E-AC22-B063FF1959F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2C3D2EBA-76A8-4FBB-B3EE-A152CEF3FAB1}"/>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521C785-DE1E-4C30-A46B-A02770644DC8}"/>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5121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71756179-AF91-4717-A155-C1B2C108BD06}"/>
              </a:ext>
            </a:extLst>
          </p:cNvPr>
          <p:cNvSpPr>
            <a:spLocks noGrp="1"/>
          </p:cNvSpPr>
          <p:nvPr>
            <p:ph type="pic" sz="quarter" idx="10"/>
          </p:nvPr>
        </p:nvSpPr>
        <p:spPr>
          <a:xfrm>
            <a:off x="144000" y="144000"/>
            <a:ext cx="11917855" cy="6583855"/>
          </a:xfrm>
        </p:spPr>
        <p:txBody>
          <a:bodyPr/>
          <a:lstStyle/>
          <a:p>
            <a:r>
              <a:rPr lang="sv-SE"/>
              <a:t>Klicka på ikonen för att lägga till en bild</a:t>
            </a:r>
          </a:p>
        </p:txBody>
      </p:sp>
      <p:grpSp>
        <p:nvGrpSpPr>
          <p:cNvPr id="4" name="Grupp 3">
            <a:extLst>
              <a:ext uri="{FF2B5EF4-FFF2-40B4-BE49-F238E27FC236}">
                <a16:creationId xmlns:a16="http://schemas.microsoft.com/office/drawing/2014/main" id="{462E11EE-85BD-45C0-BE17-F843695B1A52}"/>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664A643D-1C10-409F-BE89-B7A693B35E99}"/>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58775B3B-807E-4710-99D3-4D1341246A78}"/>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7ECEFFE4-1F0C-4E8D-90BE-F9F099FCEB05}"/>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717E4852-8D32-4E34-A927-3C0E7931601C}"/>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7568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solidFill>
                  <a:schemeClr val="bg1"/>
                </a:solidFill>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6" name="Bildobjekt 5">
            <a:extLst>
              <a:ext uri="{FF2B5EF4-FFF2-40B4-BE49-F238E27FC236}">
                <a16:creationId xmlns:a16="http://schemas.microsoft.com/office/drawing/2014/main" id="{9FAC663C-B9B5-41CC-A0F9-E090F55EEF2E}"/>
              </a:ext>
            </a:extLst>
          </p:cNvPr>
          <p:cNvPicPr>
            <a:picLocks noChangeAspect="1"/>
          </p:cNvPicPr>
          <p:nvPr userDrawn="1"/>
        </p:nvPicPr>
        <p:blipFill>
          <a:blip r:embed="rId2"/>
          <a:stretch>
            <a:fillRect/>
          </a:stretch>
        </p:blipFill>
        <p:spPr>
          <a:xfrm>
            <a:off x="4926000" y="5886993"/>
            <a:ext cx="2340000" cy="537748"/>
          </a:xfrm>
          <a:prstGeom prst="rect">
            <a:avLst/>
          </a:prstGeom>
        </p:spPr>
      </p:pic>
      <p:pic>
        <p:nvPicPr>
          <p:cNvPr id="10" name="Bildobjekt 9">
            <a:extLst>
              <a:ext uri="{FF2B5EF4-FFF2-40B4-BE49-F238E27FC236}">
                <a16:creationId xmlns:a16="http://schemas.microsoft.com/office/drawing/2014/main" id="{76C3DCFF-9DCD-4BBB-BC2C-E825379600C8}"/>
              </a:ext>
            </a:extLst>
          </p:cNvPr>
          <p:cNvPicPr>
            <a:picLocks noChangeAspect="1"/>
          </p:cNvPicPr>
          <p:nvPr userDrawn="1"/>
        </p:nvPicPr>
        <p:blipFill rotWithShape="1">
          <a:blip r:embed="rId3">
            <a:lum bright="-10000"/>
          </a:blip>
          <a:srcRect r="5247" b="5570"/>
          <a:stretch/>
        </p:blipFill>
        <p:spPr>
          <a:xfrm rot="10800000">
            <a:off x="-1" y="-2"/>
            <a:ext cx="3195487" cy="3667221"/>
          </a:xfrm>
          <a:prstGeom prst="rect">
            <a:avLst/>
          </a:prstGeom>
          <a:noFill/>
        </p:spPr>
      </p:pic>
      <p:grpSp>
        <p:nvGrpSpPr>
          <p:cNvPr id="7" name="Grupp 6">
            <a:extLst>
              <a:ext uri="{FF2B5EF4-FFF2-40B4-BE49-F238E27FC236}">
                <a16:creationId xmlns:a16="http://schemas.microsoft.com/office/drawing/2014/main" id="{66479B5F-4A28-489A-B4AE-90E591AD5625}"/>
              </a:ext>
            </a:extLst>
          </p:cNvPr>
          <p:cNvGrpSpPr/>
          <p:nvPr userDrawn="1"/>
        </p:nvGrpSpPr>
        <p:grpSpPr>
          <a:xfrm>
            <a:off x="0" y="0"/>
            <a:ext cx="12205855" cy="6871855"/>
            <a:chOff x="0" y="0"/>
            <a:chExt cx="12205855" cy="6871855"/>
          </a:xfrm>
        </p:grpSpPr>
        <p:sp>
          <p:nvSpPr>
            <p:cNvPr id="8" name="Rektangel 7">
              <a:extLst>
                <a:ext uri="{FF2B5EF4-FFF2-40B4-BE49-F238E27FC236}">
                  <a16:creationId xmlns:a16="http://schemas.microsoft.com/office/drawing/2014/main" id="{53851989-B206-414E-9192-0B4AF0D52BA1}"/>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AD1C501B-E7BE-41B7-938C-5CF5EA4D43C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A349E1C4-9DB6-4826-9683-0742CE27AFA8}"/>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49023ADD-5B16-4C0A-BDA6-E149B0D5D971}"/>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182045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endParaRPr lang="sv-SE" dirty="0"/>
          </a:p>
        </p:txBody>
      </p:sp>
      <p:sp>
        <p:nvSpPr>
          <p:cNvPr id="8" name="Platshållare för datum 7"/>
          <p:cNvSpPr>
            <a:spLocks noGrp="1"/>
          </p:cNvSpPr>
          <p:nvPr>
            <p:ph type="dt" sz="half" idx="10"/>
          </p:nvPr>
        </p:nvSpPr>
        <p:spPr/>
        <p:txBody>
          <a:bodyPr/>
          <a:lstStyle/>
          <a:p>
            <a:fld id="{27270451-8C4A-4900-8F7B-67BB74D94B1B}" type="datetime1">
              <a:rPr lang="sv-SE" smtClean="0"/>
              <a:t>2025-03-13</a:t>
            </a:fld>
            <a:endParaRPr lang="sv-SE" dirty="0"/>
          </a:p>
        </p:txBody>
      </p:sp>
      <p:sp>
        <p:nvSpPr>
          <p:cNvPr id="9" name="Platshållare för sidfot 8"/>
          <p:cNvSpPr>
            <a:spLocks noGrp="1"/>
          </p:cNvSpPr>
          <p:nvPr>
            <p:ph type="ftr" sz="quarter" idx="11"/>
          </p:nvPr>
        </p:nvSpPr>
        <p:spPr/>
        <p:txBody>
          <a:bodyPr/>
          <a:lstStyle/>
          <a:p>
            <a:r>
              <a:rPr lang="sv-SE"/>
              <a:t>Presentationens namn</a:t>
            </a:r>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12" name="Platshållare för innehåll 11"/>
          <p:cNvSpPr>
            <a:spLocks noGrp="1"/>
          </p:cNvSpPr>
          <p:nvPr>
            <p:ph sz="quarter" idx="13"/>
          </p:nvPr>
        </p:nvSpPr>
        <p:spPr>
          <a:xfrm>
            <a:off x="658786" y="1167063"/>
            <a:ext cx="11017278"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90922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658813" y="333374"/>
            <a:ext cx="11015615"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635750" y="1167064"/>
            <a:ext cx="5040313" cy="481781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9BC11CE8-597A-4FEC-929E-C4D0241C9FB2}" type="datetime1">
              <a:rPr lang="sv-SE" smtClean="0"/>
              <a:t>2025-03-13</a:t>
            </a:fld>
            <a:endParaRPr lang="sv-SE" dirty="0"/>
          </a:p>
        </p:txBody>
      </p:sp>
      <p:sp>
        <p:nvSpPr>
          <p:cNvPr id="6" name="Platshållare för sidfot 5"/>
          <p:cNvSpPr>
            <a:spLocks noGrp="1"/>
          </p:cNvSpPr>
          <p:nvPr>
            <p:ph type="ftr" sz="quarter" idx="11"/>
          </p:nvPr>
        </p:nvSpPr>
        <p:spPr/>
        <p:txBody>
          <a:bodyPr/>
          <a:lstStyle/>
          <a:p>
            <a:r>
              <a:rPr lang="sv-SE"/>
              <a:t>Presentationens namn</a:t>
            </a:r>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80776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ed bild - Vit">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4"/>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C37526AD-873E-4C99-B764-14CD3D90C3FF}" type="datetime1">
              <a:rPr lang="sv-SE" smtClean="0"/>
              <a:t>2025-03-13</a:t>
            </a:fld>
            <a:endParaRPr lang="sv-SE" dirty="0"/>
          </a:p>
        </p:txBody>
      </p:sp>
      <p:sp>
        <p:nvSpPr>
          <p:cNvPr id="6" name="Platshållare för sidfot 5"/>
          <p:cNvSpPr>
            <a:spLocks noGrp="1"/>
          </p:cNvSpPr>
          <p:nvPr>
            <p:ph type="ftr" sz="quarter" idx="11"/>
          </p:nvPr>
        </p:nvSpPr>
        <p:spPr/>
        <p:txBody>
          <a:bodyPr/>
          <a:lstStyle/>
          <a:p>
            <a:r>
              <a:rPr lang="sv-SE"/>
              <a:t>Presentationens namn</a:t>
            </a:r>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9" y="541420"/>
            <a:ext cx="5040314" cy="5443453"/>
          </a:xfrm>
        </p:spPr>
        <p:txBody>
          <a:bodyPr/>
          <a:lstStyle/>
          <a:p>
            <a:r>
              <a:rPr lang="sv-SE"/>
              <a:t>Klicka på ikonen för att lägga till en bild</a:t>
            </a:r>
          </a:p>
        </p:txBody>
      </p:sp>
    </p:spTree>
    <p:extLst>
      <p:ext uri="{BB962C8B-B14F-4D97-AF65-F5344CB8AC3E}">
        <p14:creationId xmlns:p14="http://schemas.microsoft.com/office/powerpoint/2010/main" val="256039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med bild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3"/>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FA05D68C-6320-48BD-9C97-9A4072149E0D}" type="datetime1">
              <a:rPr lang="sv-SE" smtClean="0"/>
              <a:t>2025-03-13</a:t>
            </a:fld>
            <a:endParaRPr lang="sv-SE" dirty="0"/>
          </a:p>
        </p:txBody>
      </p:sp>
      <p:sp>
        <p:nvSpPr>
          <p:cNvPr id="6" name="Platshållare för sidfot 5"/>
          <p:cNvSpPr>
            <a:spLocks noGrp="1"/>
          </p:cNvSpPr>
          <p:nvPr>
            <p:ph type="ftr" sz="quarter" idx="11"/>
          </p:nvPr>
        </p:nvSpPr>
        <p:spPr/>
        <p:txBody>
          <a:bodyPr/>
          <a:lstStyle/>
          <a:p>
            <a:r>
              <a:rPr lang="sv-SE"/>
              <a:t>Presentationens namn</a:t>
            </a:r>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8" y="541420"/>
            <a:ext cx="5040314" cy="5443452"/>
          </a:xfrm>
        </p:spPr>
        <p:txBody>
          <a:bodyPr/>
          <a:lstStyle/>
          <a:p>
            <a:r>
              <a:rPr lang="sv-SE"/>
              <a:t>Klicka på ikonen för att lägga till en bild</a:t>
            </a:r>
          </a:p>
        </p:txBody>
      </p:sp>
      <p:grpSp>
        <p:nvGrpSpPr>
          <p:cNvPr id="8" name="Grupp 7">
            <a:extLst>
              <a:ext uri="{FF2B5EF4-FFF2-40B4-BE49-F238E27FC236}">
                <a16:creationId xmlns:a16="http://schemas.microsoft.com/office/drawing/2014/main" id="{60532345-F85D-4DDE-9F6B-D9BD822505BB}"/>
              </a:ext>
            </a:extLst>
          </p:cNvPr>
          <p:cNvGrpSpPr/>
          <p:nvPr userDrawn="1"/>
        </p:nvGrpSpPr>
        <p:grpSpPr>
          <a:xfrm>
            <a:off x="0" y="0"/>
            <a:ext cx="12205855" cy="6871855"/>
            <a:chOff x="0" y="0"/>
            <a:chExt cx="12205855" cy="6871855"/>
          </a:xfrm>
        </p:grpSpPr>
        <p:sp>
          <p:nvSpPr>
            <p:cNvPr id="10" name="Rektangel 9">
              <a:extLst>
                <a:ext uri="{FF2B5EF4-FFF2-40B4-BE49-F238E27FC236}">
                  <a16:creationId xmlns:a16="http://schemas.microsoft.com/office/drawing/2014/main" id="{69703B7B-79B3-4AA8-8798-0E10F80656A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037E822-EA66-4D83-B0B8-21C92E7E699F}"/>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359B182-40AF-46A0-9F2D-BB52CF53B944}"/>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E5CF7AA6-9955-4F88-906A-AC7E993E8A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00009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58812" y="1160463"/>
            <a:ext cx="5437187"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58787" y="1710980"/>
            <a:ext cx="5437214" cy="427389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635750" y="1160464"/>
            <a:ext cx="5038679"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635750" y="1710981"/>
            <a:ext cx="5038679" cy="427389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13CD3EED-E3E7-4175-9700-B6C538F56EEB}" type="datetime1">
              <a:rPr lang="sv-SE" smtClean="0"/>
              <a:t>2025-03-13</a:t>
            </a:fld>
            <a:endParaRPr lang="sv-SE" dirty="0"/>
          </a:p>
        </p:txBody>
      </p:sp>
      <p:sp>
        <p:nvSpPr>
          <p:cNvPr id="8" name="Platshållare för sidfot 7"/>
          <p:cNvSpPr>
            <a:spLocks noGrp="1"/>
          </p:cNvSpPr>
          <p:nvPr>
            <p:ph type="ftr" sz="quarter" idx="11"/>
          </p:nvPr>
        </p:nvSpPr>
        <p:spPr/>
        <p:txBody>
          <a:bodyPr/>
          <a:lstStyle/>
          <a:p>
            <a:r>
              <a:rPr lang="sv-SE"/>
              <a:t>Presentationens namn</a:t>
            </a:r>
            <a:endParaRPr lang="sv-SE" dirty="0"/>
          </a:p>
        </p:txBody>
      </p:sp>
      <p:sp>
        <p:nvSpPr>
          <p:cNvPr id="9" name="Platshållare för bildnummer 8"/>
          <p:cNvSpPr>
            <a:spLocks noGrp="1"/>
          </p:cNvSpPr>
          <p:nvPr>
            <p:ph type="sldNum" sz="quarter" idx="12"/>
          </p:nvPr>
        </p:nvSpPr>
        <p:spPr/>
        <p:txBody>
          <a:bodyPr/>
          <a:lstStyle/>
          <a:p>
            <a:fld id="{E8645303-2AAE-45D1-913A-B06AE6474513}" type="slidenum">
              <a:rPr lang="sv-SE" smtClean="0"/>
              <a:t>‹#›</a:t>
            </a:fld>
            <a:endParaRPr lang="sv-SE" dirty="0"/>
          </a:p>
        </p:txBody>
      </p:sp>
      <p:sp>
        <p:nvSpPr>
          <p:cNvPr id="10" name="Rubrik 9"/>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63897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1D29FD99-1CEC-40F6-BE78-A042879C9A8A}" type="datetime1">
              <a:rPr lang="sv-SE" smtClean="0"/>
              <a:t>2025-03-13</a:t>
            </a:fld>
            <a:endParaRPr lang="sv-SE" dirty="0"/>
          </a:p>
        </p:txBody>
      </p:sp>
      <p:sp>
        <p:nvSpPr>
          <p:cNvPr id="4" name="Platshållare för sidfot 3"/>
          <p:cNvSpPr>
            <a:spLocks noGrp="1"/>
          </p:cNvSpPr>
          <p:nvPr>
            <p:ph type="ftr" sz="quarter" idx="11"/>
          </p:nvPr>
        </p:nvSpPr>
        <p:spPr/>
        <p:txBody>
          <a:bodyPr/>
          <a:lstStyle/>
          <a:p>
            <a:r>
              <a:rPr lang="sv-SE"/>
              <a:t>Presentationens namn</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258278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Endast rubrik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D54DD06D-BB6B-4B4F-A04E-16E63B4D5879}" type="datetime1">
              <a:rPr lang="sv-SE" smtClean="0"/>
              <a:t>2025-03-13</a:t>
            </a:fld>
            <a:endParaRPr lang="sv-SE" dirty="0"/>
          </a:p>
        </p:txBody>
      </p:sp>
      <p:sp>
        <p:nvSpPr>
          <p:cNvPr id="4" name="Platshållare för sidfot 3"/>
          <p:cNvSpPr>
            <a:spLocks noGrp="1"/>
          </p:cNvSpPr>
          <p:nvPr>
            <p:ph type="ftr" sz="quarter" idx="11"/>
          </p:nvPr>
        </p:nvSpPr>
        <p:spPr/>
        <p:txBody>
          <a:bodyPr/>
          <a:lstStyle/>
          <a:p>
            <a:r>
              <a:rPr lang="sv-SE"/>
              <a:t>Presentationens namn</a:t>
            </a:r>
            <a:endParaRPr lang="sv-SE" dirty="0"/>
          </a:p>
        </p:txBody>
      </p:sp>
      <p:sp>
        <p:nvSpPr>
          <p:cNvPr id="5" name="Platshållare för bildnummer 4"/>
          <p:cNvSpPr>
            <a:spLocks noGrp="1"/>
          </p:cNvSpPr>
          <p:nvPr>
            <p:ph type="sldNum" sz="quarter" idx="12"/>
          </p:nvPr>
        </p:nvSpPr>
        <p:spPr>
          <a:xfrm>
            <a:off x="5735424" y="6421299"/>
            <a:ext cx="432000" cy="144000"/>
          </a:xfrm>
        </p:spPr>
        <p:txBody>
          <a:bodyPr/>
          <a:lstStyle/>
          <a:p>
            <a:fld id="{E8645303-2AAE-45D1-913A-B06AE6474513}" type="slidenum">
              <a:rPr lang="sv-SE" smtClean="0"/>
              <a:t>‹#›</a:t>
            </a:fld>
            <a:endParaRPr lang="sv-SE" dirty="0"/>
          </a:p>
        </p:txBody>
      </p:sp>
      <p:grpSp>
        <p:nvGrpSpPr>
          <p:cNvPr id="6" name="Grupp 5">
            <a:extLst>
              <a:ext uri="{FF2B5EF4-FFF2-40B4-BE49-F238E27FC236}">
                <a16:creationId xmlns:a16="http://schemas.microsoft.com/office/drawing/2014/main" id="{D4BD8A53-AB0A-405E-BE59-65253FF50999}"/>
              </a:ext>
            </a:extLst>
          </p:cNvPr>
          <p:cNvGrpSpPr/>
          <p:nvPr userDrawn="1"/>
        </p:nvGrpSpPr>
        <p:grpSpPr>
          <a:xfrm>
            <a:off x="0" y="0"/>
            <a:ext cx="12205855" cy="6871855"/>
            <a:chOff x="0" y="0"/>
            <a:chExt cx="12205855" cy="6871855"/>
          </a:xfrm>
        </p:grpSpPr>
        <p:sp>
          <p:nvSpPr>
            <p:cNvPr id="7" name="Rektangel 6">
              <a:extLst>
                <a:ext uri="{FF2B5EF4-FFF2-40B4-BE49-F238E27FC236}">
                  <a16:creationId xmlns:a16="http://schemas.microsoft.com/office/drawing/2014/main" id="{A4335AB5-4A90-410A-BAA4-C465680A2356}"/>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54E34EF-F78C-438C-8F56-42CF10EA952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E47C5FC4-4B65-4F02-A460-4FF76F6AADA0}"/>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453CD52-B97D-4763-8676-0E084A72B0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7612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00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13" y="333375"/>
            <a:ext cx="11015616" cy="827088"/>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658786" y="1167063"/>
            <a:ext cx="11017278" cy="4817812"/>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0400" y="6421299"/>
            <a:ext cx="684000" cy="144000"/>
          </a:xfrm>
          <a:prstGeom prst="rect">
            <a:avLst/>
          </a:prstGeom>
        </p:spPr>
        <p:txBody>
          <a:bodyPr vert="horz" lIns="0" tIns="0" rIns="0" bIns="0" rtlCol="0" anchor="ctr"/>
          <a:lstStyle>
            <a:lvl1pPr algn="l">
              <a:defRPr sz="900">
                <a:solidFill>
                  <a:schemeClr val="tx1">
                    <a:tint val="75000"/>
                  </a:schemeClr>
                </a:solidFill>
              </a:defRPr>
            </a:lvl1pPr>
          </a:lstStyle>
          <a:p>
            <a:fld id="{93A36A1D-98A7-4E18-AB79-2808F72C5115}" type="datetime1">
              <a:rPr lang="sv-SE" smtClean="0"/>
              <a:t>2025-03-13</a:t>
            </a:fld>
            <a:endParaRPr lang="sv-SE" dirty="0"/>
          </a:p>
        </p:txBody>
      </p:sp>
      <p:sp>
        <p:nvSpPr>
          <p:cNvPr id="5" name="Platshållare för sidfot 4"/>
          <p:cNvSpPr>
            <a:spLocks noGrp="1"/>
          </p:cNvSpPr>
          <p:nvPr>
            <p:ph type="ftr" sz="quarter" idx="3"/>
          </p:nvPr>
        </p:nvSpPr>
        <p:spPr>
          <a:xfrm>
            <a:off x="1367586" y="6421299"/>
            <a:ext cx="4114800" cy="144000"/>
          </a:xfrm>
          <a:prstGeom prst="rect">
            <a:avLst/>
          </a:prstGeom>
        </p:spPr>
        <p:txBody>
          <a:bodyPr vert="horz" lIns="0" tIns="0" rIns="0" bIns="0" rtlCol="0" anchor="ctr"/>
          <a:lstStyle>
            <a:lvl1pPr algn="l">
              <a:defRPr sz="900">
                <a:solidFill>
                  <a:schemeClr val="tx1">
                    <a:tint val="75000"/>
                  </a:schemeClr>
                </a:solidFill>
              </a:defRPr>
            </a:lvl1pPr>
          </a:lstStyle>
          <a:p>
            <a:r>
              <a:rPr lang="sv-SE"/>
              <a:t>Presentationens namn</a:t>
            </a:r>
            <a:endParaRPr lang="sv-SE" dirty="0"/>
          </a:p>
        </p:txBody>
      </p:sp>
      <p:sp>
        <p:nvSpPr>
          <p:cNvPr id="6" name="Platshållare för bildnummer 5"/>
          <p:cNvSpPr>
            <a:spLocks noGrp="1"/>
          </p:cNvSpPr>
          <p:nvPr>
            <p:ph type="sldNum" sz="quarter" idx="4"/>
          </p:nvPr>
        </p:nvSpPr>
        <p:spPr>
          <a:xfrm>
            <a:off x="5735424" y="6421299"/>
            <a:ext cx="432000" cy="144000"/>
          </a:xfrm>
          <a:prstGeom prst="rect">
            <a:avLst/>
          </a:prstGeom>
        </p:spPr>
        <p:txBody>
          <a:bodyPr vert="horz" lIns="0" tIns="0" rIns="0" bIns="0" rtlCol="0" anchor="ctr"/>
          <a:lstStyle>
            <a:lvl1pPr algn="r">
              <a:defRPr sz="900">
                <a:solidFill>
                  <a:schemeClr val="tx1">
                    <a:tint val="75000"/>
                  </a:schemeClr>
                </a:solidFill>
              </a:defRPr>
            </a:lvl1pPr>
          </a:lstStyle>
          <a:p>
            <a:fld id="{E8645303-2AAE-45D1-913A-B06AE6474513}" type="slidenum">
              <a:rPr lang="sv-SE" smtClean="0"/>
              <a:pPr/>
              <a:t>‹#›</a:t>
            </a:fld>
            <a:endParaRPr lang="sv-SE" dirty="0"/>
          </a:p>
        </p:txBody>
      </p:sp>
      <p:pic>
        <p:nvPicPr>
          <p:cNvPr id="8" name="Bildobjekt 7">
            <a:extLst>
              <a:ext uri="{FF2B5EF4-FFF2-40B4-BE49-F238E27FC236}">
                <a16:creationId xmlns:a16="http://schemas.microsoft.com/office/drawing/2014/main" id="{D3155758-7115-459E-B22B-432BB798CAF7}"/>
              </a:ext>
            </a:extLst>
          </p:cNvPr>
          <p:cNvPicPr>
            <a:picLocks noChangeAspect="1"/>
          </p:cNvPicPr>
          <p:nvPr userDrawn="1"/>
        </p:nvPicPr>
        <p:blipFill>
          <a:blip r:embed="rId13"/>
          <a:stretch>
            <a:fillRect/>
          </a:stretch>
        </p:blipFill>
        <p:spPr>
          <a:xfrm>
            <a:off x="9966121" y="6172711"/>
            <a:ext cx="1708308" cy="392587"/>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3" r:id="rId6"/>
    <p:sldLayoutId id="2147483654" r:id="rId7"/>
    <p:sldLayoutId id="2147483658" r:id="rId8"/>
    <p:sldLayoutId id="2147483655" r:id="rId9"/>
    <p:sldLayoutId id="2147483659" r:id="rId10"/>
    <p:sldLayoutId id="2147483660" r:id="rId11"/>
  </p:sldLayoutIdLst>
  <p:hf hdr="0"/>
  <p:txStyles>
    <p:title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415" userDrawn="1">
          <p15:clr>
            <a:srgbClr val="F26B43"/>
          </p15:clr>
        </p15:guide>
        <p15:guide id="4" pos="7355" userDrawn="1">
          <p15:clr>
            <a:srgbClr val="F26B43"/>
          </p15:clr>
        </p15:guide>
        <p15:guide id="5" orient="horz" pos="3997" userDrawn="1">
          <p15:clr>
            <a:srgbClr val="F26B43"/>
          </p15:clr>
        </p15:guide>
        <p15:guide id="6" orient="horz" pos="3770" userDrawn="1">
          <p15:clr>
            <a:srgbClr val="F26B43"/>
          </p15:clr>
        </p15:guide>
        <p15:guide id="7" orient="horz" pos="731" userDrawn="1">
          <p15:clr>
            <a:srgbClr val="F26B43"/>
          </p15:clr>
        </p15:guide>
        <p15:guide id="8" orient="horz" pos="663" userDrawn="1">
          <p15:clr>
            <a:srgbClr val="F26B43"/>
          </p15:clr>
        </p15:guide>
        <p15:guide id="9" orient="horz" pos="210" userDrawn="1">
          <p15:clr>
            <a:srgbClr val="F26B43"/>
          </p15:clr>
        </p15:guide>
        <p15:guide id="10" orient="horz" pos="4133" userDrawn="1">
          <p15:clr>
            <a:srgbClr val="F26B43"/>
          </p15:clr>
        </p15:guide>
        <p15:guide id="11" pos="41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tmp"/></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5.tmp"/></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image" Target="../media/image18.tmp"/></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2.tmp"/><Relationship Id="rId4" Type="http://schemas.openxmlformats.org/officeDocument/2006/relationships/image" Target="../media/image21.tmp"/></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hyperlink" Target="http://www.psoriasisforbundet.se/" TargetMode="External"/><Relationship Id="rId1" Type="http://schemas.openxmlformats.org/officeDocument/2006/relationships/slideLayout" Target="../slideLayouts/slideLayout8.xml"/><Relationship Id="rId5" Type="http://schemas.openxmlformats.org/officeDocument/2006/relationships/hyperlink" Target="https://vardpersonal.1177.se/kunskapsstod/vardforlopp/psoriasis/" TargetMode="External"/><Relationship Id="rId4" Type="http://schemas.openxmlformats.org/officeDocument/2006/relationships/image" Target="../media/image26.tm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openclipart.org/detail/180962/business%20process%20-%20numbered" TargetMode="External"/><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tmp"/></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820203"/>
            <a:ext cx="9144000" cy="2387600"/>
          </a:xfrm>
        </p:spPr>
        <p:txBody>
          <a:bodyPr/>
          <a:lstStyle/>
          <a:p>
            <a:r>
              <a:rPr lang="sv-SE" sz="4400" dirty="0">
                <a:solidFill>
                  <a:schemeClr val="accent1"/>
                </a:solidFill>
              </a:rPr>
              <a:t>Personcentrerat och sammanhållet vårdförlopp för psoriasis</a:t>
            </a:r>
          </a:p>
        </p:txBody>
      </p:sp>
    </p:spTree>
    <p:extLst>
      <p:ext uri="{BB962C8B-B14F-4D97-AF65-F5344CB8AC3E}">
        <p14:creationId xmlns:p14="http://schemas.microsoft.com/office/powerpoint/2010/main" val="3716521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84F73-D57A-FC84-636D-1438D80C4AC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A9B269E-5718-0876-51BB-59940E118239}"/>
              </a:ext>
            </a:extLst>
          </p:cNvPr>
          <p:cNvSpPr>
            <a:spLocks noGrp="1"/>
          </p:cNvSpPr>
          <p:nvPr>
            <p:ph type="title"/>
          </p:nvPr>
        </p:nvSpPr>
        <p:spPr/>
        <p:txBody>
          <a:bodyPr/>
          <a:lstStyle/>
          <a:p>
            <a:r>
              <a:rPr lang="sv-SE" dirty="0"/>
              <a:t>Vad innehåller vårdförloppet?</a:t>
            </a:r>
          </a:p>
        </p:txBody>
      </p:sp>
      <p:sp>
        <p:nvSpPr>
          <p:cNvPr id="5" name="Platshållare för bildnummer 4">
            <a:extLst>
              <a:ext uri="{FF2B5EF4-FFF2-40B4-BE49-F238E27FC236}">
                <a16:creationId xmlns:a16="http://schemas.microsoft.com/office/drawing/2014/main" id="{71DA7296-F71F-4A36-7436-573BD1D18209}"/>
              </a:ext>
            </a:extLst>
          </p:cNvPr>
          <p:cNvSpPr>
            <a:spLocks noGrp="1"/>
          </p:cNvSpPr>
          <p:nvPr>
            <p:ph type="sldNum" sz="quarter" idx="12"/>
          </p:nvPr>
        </p:nvSpPr>
        <p:spPr/>
        <p:txBody>
          <a:bodyPr/>
          <a:lstStyle/>
          <a:p>
            <a:fld id="{E8645303-2AAE-45D1-913A-B06AE6474513}" type="slidenum">
              <a:rPr lang="sv-SE" smtClean="0"/>
              <a:t>10</a:t>
            </a:fld>
            <a:endParaRPr lang="sv-SE" dirty="0"/>
          </a:p>
        </p:txBody>
      </p:sp>
      <p:sp>
        <p:nvSpPr>
          <p:cNvPr id="3" name="textruta 2">
            <a:extLst>
              <a:ext uri="{FF2B5EF4-FFF2-40B4-BE49-F238E27FC236}">
                <a16:creationId xmlns:a16="http://schemas.microsoft.com/office/drawing/2014/main" id="{82D095ED-DE1D-C308-03E4-9368A5AA3906}"/>
              </a:ext>
            </a:extLst>
          </p:cNvPr>
          <p:cNvSpPr txBox="1"/>
          <p:nvPr/>
        </p:nvSpPr>
        <p:spPr>
          <a:xfrm>
            <a:off x="658811" y="6216848"/>
            <a:ext cx="2822943" cy="307777"/>
          </a:xfrm>
          <a:prstGeom prst="rect">
            <a:avLst/>
          </a:prstGeom>
          <a:noFill/>
        </p:spPr>
        <p:txBody>
          <a:bodyPr wrap="square" rtlCol="0">
            <a:spAutoFit/>
          </a:bodyPr>
          <a:lstStyle/>
          <a:p>
            <a:r>
              <a:rPr lang="sv-SE" sz="1400" i="1" dirty="0"/>
              <a:t>Källa: 1177 för vårdpersonal</a:t>
            </a:r>
          </a:p>
        </p:txBody>
      </p:sp>
      <p:pic>
        <p:nvPicPr>
          <p:cNvPr id="8" name="Bildobjekt 7" descr="En bild som visar text, skärmbild, programvara, Webbsida&#10;&#10;AI-genererat innehåll kan vara felaktigt.">
            <a:extLst>
              <a:ext uri="{FF2B5EF4-FFF2-40B4-BE49-F238E27FC236}">
                <a16:creationId xmlns:a16="http://schemas.microsoft.com/office/drawing/2014/main" id="{F7948A11-DCF4-82B5-53B4-D7A17F153C08}"/>
              </a:ext>
            </a:extLst>
          </p:cNvPr>
          <p:cNvPicPr>
            <a:picLocks noChangeAspect="1"/>
          </p:cNvPicPr>
          <p:nvPr/>
        </p:nvPicPr>
        <p:blipFill>
          <a:blip r:embed="rId3"/>
          <a:srcRect l="34096" t="13873" r="42365" b="38912"/>
          <a:stretch/>
        </p:blipFill>
        <p:spPr>
          <a:xfrm>
            <a:off x="4528383" y="1554896"/>
            <a:ext cx="3469567" cy="3784211"/>
          </a:xfrm>
          <a:prstGeom prst="rect">
            <a:avLst/>
          </a:prstGeom>
        </p:spPr>
      </p:pic>
      <p:pic>
        <p:nvPicPr>
          <p:cNvPr id="9" name="Bildobjekt 8" descr="En bild som visar text, skärmbild, programvara, Webbsida&#10;&#10;AI-genererat innehåll kan vara felaktigt.">
            <a:extLst>
              <a:ext uri="{FF2B5EF4-FFF2-40B4-BE49-F238E27FC236}">
                <a16:creationId xmlns:a16="http://schemas.microsoft.com/office/drawing/2014/main" id="{DA844D85-F033-42D5-6F76-70CBE7C8927C}"/>
              </a:ext>
            </a:extLst>
          </p:cNvPr>
          <p:cNvPicPr>
            <a:picLocks noChangeAspect="1"/>
          </p:cNvPicPr>
          <p:nvPr/>
        </p:nvPicPr>
        <p:blipFill>
          <a:blip r:embed="rId4"/>
          <a:srcRect l="33887" t="20165" r="42478" b="22812"/>
          <a:stretch/>
        </p:blipFill>
        <p:spPr>
          <a:xfrm>
            <a:off x="724485" y="1547328"/>
            <a:ext cx="3469567" cy="4551620"/>
          </a:xfrm>
          <a:prstGeom prst="rect">
            <a:avLst/>
          </a:prstGeom>
        </p:spPr>
      </p:pic>
      <p:sp>
        <p:nvSpPr>
          <p:cNvPr id="10" name="Rektangel 9">
            <a:extLst>
              <a:ext uri="{FF2B5EF4-FFF2-40B4-BE49-F238E27FC236}">
                <a16:creationId xmlns:a16="http://schemas.microsoft.com/office/drawing/2014/main" id="{3D1B0009-FDD5-A867-22D1-76BC737F55E7}"/>
              </a:ext>
            </a:extLst>
          </p:cNvPr>
          <p:cNvSpPr/>
          <p:nvPr/>
        </p:nvSpPr>
        <p:spPr>
          <a:xfrm>
            <a:off x="921434" y="4424289"/>
            <a:ext cx="3130061" cy="1456006"/>
          </a:xfrm>
          <a:custGeom>
            <a:avLst/>
            <a:gdLst>
              <a:gd name="connsiteX0" fmla="*/ 0 w 3130061"/>
              <a:gd name="connsiteY0" fmla="*/ 0 h 1456006"/>
              <a:gd name="connsiteX1" fmla="*/ 3130061 w 3130061"/>
              <a:gd name="connsiteY1" fmla="*/ 0 h 1456006"/>
              <a:gd name="connsiteX2" fmla="*/ 3130061 w 3130061"/>
              <a:gd name="connsiteY2" fmla="*/ 1456006 h 1456006"/>
              <a:gd name="connsiteX3" fmla="*/ 0 w 3130061"/>
              <a:gd name="connsiteY3" fmla="*/ 1456006 h 1456006"/>
              <a:gd name="connsiteX4" fmla="*/ 0 w 3130061"/>
              <a:gd name="connsiteY4" fmla="*/ 0 h 14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061" h="1456006" extrusionOk="0">
                <a:moveTo>
                  <a:pt x="0" y="0"/>
                </a:moveTo>
                <a:cubicBezTo>
                  <a:pt x="380241" y="118645"/>
                  <a:pt x="1792220" y="116012"/>
                  <a:pt x="3130061" y="0"/>
                </a:cubicBezTo>
                <a:cubicBezTo>
                  <a:pt x="3021020" y="193939"/>
                  <a:pt x="3151068" y="1284863"/>
                  <a:pt x="3130061" y="1456006"/>
                </a:cubicBezTo>
                <a:cubicBezTo>
                  <a:pt x="2107232" y="1590606"/>
                  <a:pt x="845469" y="1298810"/>
                  <a:pt x="0" y="1456006"/>
                </a:cubicBezTo>
                <a:cubicBezTo>
                  <a:pt x="75529" y="1251785"/>
                  <a:pt x="-83489" y="429291"/>
                  <a:pt x="0" y="0"/>
                </a:cubicBezTo>
                <a:close/>
              </a:path>
            </a:pathLst>
          </a:custGeom>
          <a:noFill/>
          <a:ln w="19050">
            <a:solidFill>
              <a:schemeClr val="accent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40E4D58A-950A-714D-8D8E-5682C038A93A}"/>
              </a:ext>
            </a:extLst>
          </p:cNvPr>
          <p:cNvSpPr/>
          <p:nvPr/>
        </p:nvSpPr>
        <p:spPr>
          <a:xfrm>
            <a:off x="4698135" y="3853290"/>
            <a:ext cx="3130061" cy="1456006"/>
          </a:xfrm>
          <a:custGeom>
            <a:avLst/>
            <a:gdLst>
              <a:gd name="connsiteX0" fmla="*/ 0 w 3130061"/>
              <a:gd name="connsiteY0" fmla="*/ 0 h 1456006"/>
              <a:gd name="connsiteX1" fmla="*/ 3130061 w 3130061"/>
              <a:gd name="connsiteY1" fmla="*/ 0 h 1456006"/>
              <a:gd name="connsiteX2" fmla="*/ 3130061 w 3130061"/>
              <a:gd name="connsiteY2" fmla="*/ 1456006 h 1456006"/>
              <a:gd name="connsiteX3" fmla="*/ 0 w 3130061"/>
              <a:gd name="connsiteY3" fmla="*/ 1456006 h 1456006"/>
              <a:gd name="connsiteX4" fmla="*/ 0 w 3130061"/>
              <a:gd name="connsiteY4" fmla="*/ 0 h 14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061" h="1456006" extrusionOk="0">
                <a:moveTo>
                  <a:pt x="0" y="0"/>
                </a:moveTo>
                <a:cubicBezTo>
                  <a:pt x="380241" y="118645"/>
                  <a:pt x="1792220" y="116012"/>
                  <a:pt x="3130061" y="0"/>
                </a:cubicBezTo>
                <a:cubicBezTo>
                  <a:pt x="3021020" y="193939"/>
                  <a:pt x="3151068" y="1284863"/>
                  <a:pt x="3130061" y="1456006"/>
                </a:cubicBezTo>
                <a:cubicBezTo>
                  <a:pt x="2107232" y="1590606"/>
                  <a:pt x="845469" y="1298810"/>
                  <a:pt x="0" y="1456006"/>
                </a:cubicBezTo>
                <a:cubicBezTo>
                  <a:pt x="75529" y="1251785"/>
                  <a:pt x="-83489" y="429291"/>
                  <a:pt x="0" y="0"/>
                </a:cubicBezTo>
                <a:close/>
              </a:path>
            </a:pathLst>
          </a:custGeom>
          <a:noFill/>
          <a:ln w="19050">
            <a:solidFill>
              <a:schemeClr val="accent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57C967B2-3A91-7033-6EE0-6557B1AA3476}"/>
              </a:ext>
            </a:extLst>
          </p:cNvPr>
          <p:cNvSpPr txBox="1"/>
          <p:nvPr/>
        </p:nvSpPr>
        <p:spPr>
          <a:xfrm>
            <a:off x="8318213" y="1519193"/>
            <a:ext cx="3226093" cy="2862322"/>
          </a:xfrm>
          <a:prstGeom prst="rect">
            <a:avLst/>
          </a:prstGeom>
          <a:noFill/>
        </p:spPr>
        <p:txBody>
          <a:bodyPr wrap="square">
            <a:spAutoFit/>
          </a:bodyPr>
          <a:lstStyle/>
          <a:p>
            <a:r>
              <a:rPr lang="sv-SE" dirty="0"/>
              <a:t>Vårdförloppet riktar sig inte bara till vårdprofessionerna, utan även till patienterna med föreslagna åtgärder för att ge goda förutsättningar för bra </a:t>
            </a:r>
            <a:r>
              <a:rPr lang="sv-SE" dirty="0" err="1"/>
              <a:t>vårdmöten</a:t>
            </a:r>
            <a:r>
              <a:rPr lang="sv-SE" dirty="0"/>
              <a:t> och en effektiv och individanpassad behandling och uppföljning. </a:t>
            </a:r>
          </a:p>
          <a:p>
            <a:endParaRPr lang="sv-SE" dirty="0"/>
          </a:p>
          <a:p>
            <a:r>
              <a:rPr lang="sv-SE" dirty="0"/>
              <a:t>Allt efter patientens förmåga!</a:t>
            </a:r>
          </a:p>
        </p:txBody>
      </p:sp>
    </p:spTree>
    <p:extLst>
      <p:ext uri="{BB962C8B-B14F-4D97-AF65-F5344CB8AC3E}">
        <p14:creationId xmlns:p14="http://schemas.microsoft.com/office/powerpoint/2010/main" val="3684736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925568-14C0-F3D8-7421-5B444542A512}"/>
              </a:ext>
            </a:extLst>
          </p:cNvPr>
          <p:cNvSpPr>
            <a:spLocks noGrp="1"/>
          </p:cNvSpPr>
          <p:nvPr>
            <p:ph type="title"/>
          </p:nvPr>
        </p:nvSpPr>
        <p:spPr/>
        <p:txBody>
          <a:bodyPr/>
          <a:lstStyle/>
          <a:p>
            <a:r>
              <a:rPr lang="sv-SE" dirty="0"/>
              <a:t>Vad bör jag själv tänka på som patient?</a:t>
            </a:r>
          </a:p>
        </p:txBody>
      </p:sp>
      <p:sp>
        <p:nvSpPr>
          <p:cNvPr id="5" name="Platshållare för bildnummer 4">
            <a:extLst>
              <a:ext uri="{FF2B5EF4-FFF2-40B4-BE49-F238E27FC236}">
                <a16:creationId xmlns:a16="http://schemas.microsoft.com/office/drawing/2014/main" id="{F194B691-1A73-10E0-D957-926DF150A947}"/>
              </a:ext>
            </a:extLst>
          </p:cNvPr>
          <p:cNvSpPr>
            <a:spLocks noGrp="1"/>
          </p:cNvSpPr>
          <p:nvPr>
            <p:ph type="sldNum" sz="quarter" idx="12"/>
          </p:nvPr>
        </p:nvSpPr>
        <p:spPr/>
        <p:txBody>
          <a:bodyPr/>
          <a:lstStyle/>
          <a:p>
            <a:fld id="{E8645303-2AAE-45D1-913A-B06AE6474513}" type="slidenum">
              <a:rPr lang="sv-SE" smtClean="0"/>
              <a:t>11</a:t>
            </a:fld>
            <a:endParaRPr lang="sv-SE" dirty="0"/>
          </a:p>
        </p:txBody>
      </p:sp>
      <p:pic>
        <p:nvPicPr>
          <p:cNvPr id="4" name="Bildobjekt 3" descr="En bild som visar Människoansikte, person, klädsel, porträtt&#10;&#10;AI-genererat innehåll kan vara felaktigt.">
            <a:extLst>
              <a:ext uri="{FF2B5EF4-FFF2-40B4-BE49-F238E27FC236}">
                <a16:creationId xmlns:a16="http://schemas.microsoft.com/office/drawing/2014/main" id="{FB9B4835-18C1-35A1-0FE3-8854416A66BE}"/>
              </a:ext>
            </a:extLst>
          </p:cNvPr>
          <p:cNvPicPr>
            <a:picLocks noChangeAspect="1"/>
          </p:cNvPicPr>
          <p:nvPr/>
        </p:nvPicPr>
        <p:blipFill>
          <a:blip r:embed="rId2"/>
          <a:stretch>
            <a:fillRect/>
          </a:stretch>
        </p:blipFill>
        <p:spPr>
          <a:xfrm>
            <a:off x="691046" y="1416718"/>
            <a:ext cx="3336387" cy="5004581"/>
          </a:xfrm>
          <a:prstGeom prst="rect">
            <a:avLst/>
          </a:prstGeom>
        </p:spPr>
      </p:pic>
      <p:sp>
        <p:nvSpPr>
          <p:cNvPr id="7" name="textruta 6">
            <a:extLst>
              <a:ext uri="{FF2B5EF4-FFF2-40B4-BE49-F238E27FC236}">
                <a16:creationId xmlns:a16="http://schemas.microsoft.com/office/drawing/2014/main" id="{67C81EF5-C91E-DC4B-BF15-A8A03B84D95F}"/>
              </a:ext>
            </a:extLst>
          </p:cNvPr>
          <p:cNvSpPr txBox="1"/>
          <p:nvPr/>
        </p:nvSpPr>
        <p:spPr>
          <a:xfrm>
            <a:off x="4134142" y="1416718"/>
            <a:ext cx="7844497" cy="4801314"/>
          </a:xfrm>
          <a:prstGeom prst="rect">
            <a:avLst/>
          </a:prstGeom>
          <a:noFill/>
        </p:spPr>
        <p:txBody>
          <a:bodyPr wrap="square">
            <a:spAutoFit/>
          </a:bodyPr>
          <a:lstStyle/>
          <a:p>
            <a:pPr marL="742950" lvl="1" indent="-285750">
              <a:buClr>
                <a:schemeClr val="accent1"/>
              </a:buClr>
              <a:buFont typeface="Arial" panose="020B0604020202020204" pitchFamily="34" charset="0"/>
              <a:buChar char="•"/>
            </a:pPr>
            <a:r>
              <a:rPr lang="sv-SE" dirty="0"/>
              <a:t>Gör dig </a:t>
            </a:r>
            <a:r>
              <a:rPr lang="sv-SE" b="1" dirty="0">
                <a:solidFill>
                  <a:schemeClr val="accent1"/>
                </a:solidFill>
              </a:rPr>
              <a:t>bekant </a:t>
            </a:r>
            <a:r>
              <a:rPr lang="sv-SE" dirty="0"/>
              <a:t>med </a:t>
            </a:r>
            <a:r>
              <a:rPr lang="sv-SE" b="1" dirty="0">
                <a:solidFill>
                  <a:schemeClr val="accent1"/>
                </a:solidFill>
              </a:rPr>
              <a:t>vårdförloppet</a:t>
            </a:r>
            <a:r>
              <a:rPr lang="sv-SE" dirty="0"/>
              <a:t> och dess innehåll – särskilt patientens åtgärder</a:t>
            </a:r>
            <a:br>
              <a:rPr lang="sv-SE" dirty="0"/>
            </a:br>
            <a:endParaRPr lang="sv-SE" dirty="0"/>
          </a:p>
          <a:p>
            <a:pPr marL="742950" lvl="1" indent="-285750">
              <a:buClr>
                <a:schemeClr val="accent1"/>
              </a:buClr>
              <a:buFont typeface="Arial" panose="020B0604020202020204" pitchFamily="34" charset="0"/>
              <a:buChar char="•"/>
            </a:pPr>
            <a:r>
              <a:rPr lang="sv-SE" dirty="0"/>
              <a:t>Ta upp </a:t>
            </a:r>
            <a:r>
              <a:rPr lang="sv-SE" b="1" dirty="0">
                <a:solidFill>
                  <a:schemeClr val="accent1"/>
                </a:solidFill>
              </a:rPr>
              <a:t>vårdförloppet</a:t>
            </a:r>
            <a:r>
              <a:rPr lang="sv-SE" dirty="0"/>
              <a:t> vid ditt nästa </a:t>
            </a:r>
            <a:r>
              <a:rPr lang="sv-SE" b="1" dirty="0">
                <a:solidFill>
                  <a:schemeClr val="accent1"/>
                </a:solidFill>
              </a:rPr>
              <a:t>läkarbesök</a:t>
            </a:r>
            <a:r>
              <a:rPr lang="sv-SE" dirty="0"/>
              <a:t> – känner din läkare till det? Ingår du i det? Om inte – varför?</a:t>
            </a:r>
            <a:br>
              <a:rPr lang="sv-SE" dirty="0"/>
            </a:br>
            <a:endParaRPr lang="sv-SE" dirty="0"/>
          </a:p>
          <a:p>
            <a:pPr marL="742950" lvl="1" indent="-285750">
              <a:buClr>
                <a:schemeClr val="accent1"/>
              </a:buClr>
              <a:buFont typeface="Arial" panose="020B0604020202020204" pitchFamily="34" charset="0"/>
              <a:buChar char="•"/>
            </a:pPr>
            <a:r>
              <a:rPr lang="sv-SE" dirty="0"/>
              <a:t>Var </a:t>
            </a:r>
            <a:r>
              <a:rPr lang="sv-SE" b="1" dirty="0">
                <a:solidFill>
                  <a:schemeClr val="accent1"/>
                </a:solidFill>
              </a:rPr>
              <a:t>tydlig</a:t>
            </a:r>
            <a:r>
              <a:rPr lang="sv-SE" dirty="0"/>
              <a:t> med vad du vill ha för </a:t>
            </a:r>
            <a:r>
              <a:rPr lang="sv-SE" b="1" dirty="0">
                <a:solidFill>
                  <a:schemeClr val="accent1"/>
                </a:solidFill>
              </a:rPr>
              <a:t>mål för din behandling</a:t>
            </a:r>
            <a:r>
              <a:rPr lang="sv-SE" dirty="0"/>
              <a:t>, se till att du får dina mål beskrivna i en </a:t>
            </a:r>
            <a:r>
              <a:rPr lang="sv-SE" b="1" dirty="0">
                <a:solidFill>
                  <a:schemeClr val="accent1"/>
                </a:solidFill>
              </a:rPr>
              <a:t>dokumenterad överenskommelse</a:t>
            </a:r>
            <a:r>
              <a:rPr lang="sv-SE" dirty="0"/>
              <a:t>.</a:t>
            </a:r>
            <a:br>
              <a:rPr lang="sv-SE" dirty="0"/>
            </a:br>
            <a:endParaRPr lang="sv-SE" dirty="0"/>
          </a:p>
          <a:p>
            <a:pPr marL="742950" lvl="1" indent="-285750">
              <a:buClr>
                <a:schemeClr val="accent1"/>
              </a:buClr>
              <a:buFont typeface="Arial" panose="020B0604020202020204" pitchFamily="34" charset="0"/>
              <a:buChar char="•"/>
            </a:pPr>
            <a:r>
              <a:rPr lang="sv-SE" b="1" dirty="0">
                <a:solidFill>
                  <a:schemeClr val="accent1"/>
                </a:solidFill>
              </a:rPr>
              <a:t>Ta med någon </a:t>
            </a:r>
            <a:r>
              <a:rPr lang="sv-SE" dirty="0"/>
              <a:t>till läkarbesöket, gå igenom innan vad som är </a:t>
            </a:r>
            <a:r>
              <a:rPr lang="sv-SE" b="1" dirty="0">
                <a:solidFill>
                  <a:schemeClr val="accent1"/>
                </a:solidFill>
              </a:rPr>
              <a:t>viktigast för dig </a:t>
            </a:r>
            <a:r>
              <a:rPr lang="sv-SE" dirty="0"/>
              <a:t>att föra fram och få svar på.</a:t>
            </a:r>
            <a:br>
              <a:rPr lang="sv-SE" dirty="0"/>
            </a:br>
            <a:endParaRPr lang="sv-SE" dirty="0"/>
          </a:p>
          <a:p>
            <a:pPr marL="742950" lvl="1" indent="-285750">
              <a:buClr>
                <a:schemeClr val="accent1"/>
              </a:buClr>
              <a:buFont typeface="Arial" panose="020B0604020202020204" pitchFamily="34" charset="0"/>
              <a:buChar char="•"/>
            </a:pPr>
            <a:r>
              <a:rPr lang="sv-SE" dirty="0"/>
              <a:t>Glöm inte att </a:t>
            </a:r>
            <a:r>
              <a:rPr lang="sv-SE" b="1" dirty="0">
                <a:solidFill>
                  <a:schemeClr val="accent1"/>
                </a:solidFill>
              </a:rPr>
              <a:t>du har rätt till vård </a:t>
            </a:r>
            <a:r>
              <a:rPr lang="sv-SE" dirty="0"/>
              <a:t>och behandling! Du får ställa </a:t>
            </a:r>
            <a:r>
              <a:rPr lang="sv-SE" u="sng" dirty="0"/>
              <a:t>både</a:t>
            </a:r>
            <a:r>
              <a:rPr lang="sv-SE" dirty="0"/>
              <a:t> frågor och krav. </a:t>
            </a:r>
            <a:r>
              <a:rPr lang="sv-SE" b="1" dirty="0">
                <a:solidFill>
                  <a:schemeClr val="accent1"/>
                </a:solidFill>
              </a:rPr>
              <a:t>Vårdförloppet</a:t>
            </a:r>
            <a:r>
              <a:rPr lang="sv-SE" dirty="0"/>
              <a:t> kan vara ett </a:t>
            </a:r>
            <a:r>
              <a:rPr lang="sv-SE" b="1" dirty="0">
                <a:solidFill>
                  <a:schemeClr val="accent1"/>
                </a:solidFill>
              </a:rPr>
              <a:t>stöd</a:t>
            </a:r>
            <a:r>
              <a:rPr lang="sv-SE" dirty="0"/>
              <a:t> i detta.</a:t>
            </a:r>
            <a:br>
              <a:rPr lang="sv-SE" dirty="0"/>
            </a:br>
            <a:endParaRPr lang="sv-SE" dirty="0"/>
          </a:p>
          <a:p>
            <a:pPr marL="742950" lvl="1" indent="-285750">
              <a:buClr>
                <a:schemeClr val="accent1"/>
              </a:buClr>
              <a:buFont typeface="Arial" panose="020B0604020202020204" pitchFamily="34" charset="0"/>
              <a:buChar char="•"/>
            </a:pPr>
            <a:r>
              <a:rPr lang="sv-SE" dirty="0"/>
              <a:t>Vill du ha ännu mer </a:t>
            </a:r>
            <a:r>
              <a:rPr lang="sv-SE" b="1" dirty="0">
                <a:solidFill>
                  <a:schemeClr val="accent1"/>
                </a:solidFill>
              </a:rPr>
              <a:t>information</a:t>
            </a:r>
            <a:r>
              <a:rPr lang="sv-SE" dirty="0"/>
              <a:t>? Gå in på Psoriasisförbundets hemsida!</a:t>
            </a:r>
          </a:p>
        </p:txBody>
      </p:sp>
    </p:spTree>
    <p:extLst>
      <p:ext uri="{BB962C8B-B14F-4D97-AF65-F5344CB8AC3E}">
        <p14:creationId xmlns:p14="http://schemas.microsoft.com/office/powerpoint/2010/main" val="118187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9E97F2D8-A3FA-446D-BABD-3CE9CFF0CBCC}"/>
              </a:ext>
            </a:extLst>
          </p:cNvPr>
          <p:cNvPicPr>
            <a:picLocks noChangeAspect="1"/>
          </p:cNvPicPr>
          <p:nvPr/>
        </p:nvPicPr>
        <p:blipFill>
          <a:blip r:embed="rId3"/>
          <a:stretch>
            <a:fillRect/>
          </a:stretch>
        </p:blipFill>
        <p:spPr>
          <a:xfrm>
            <a:off x="658813" y="1274908"/>
            <a:ext cx="7515986" cy="3747255"/>
          </a:xfrm>
          <a:prstGeom prst="rect">
            <a:avLst/>
          </a:prstGeom>
        </p:spPr>
      </p:pic>
      <p:sp>
        <p:nvSpPr>
          <p:cNvPr id="2" name="Rubrik 1">
            <a:extLst>
              <a:ext uri="{FF2B5EF4-FFF2-40B4-BE49-F238E27FC236}">
                <a16:creationId xmlns:a16="http://schemas.microsoft.com/office/drawing/2014/main" id="{E21D3C47-F255-D0F7-4828-8EB1BA300244}"/>
              </a:ext>
            </a:extLst>
          </p:cNvPr>
          <p:cNvSpPr>
            <a:spLocks noGrp="1"/>
          </p:cNvSpPr>
          <p:nvPr>
            <p:ph type="title"/>
          </p:nvPr>
        </p:nvSpPr>
        <p:spPr/>
        <p:txBody>
          <a:bodyPr/>
          <a:lstStyle/>
          <a:p>
            <a:r>
              <a:rPr lang="sv-SE" dirty="0"/>
              <a:t>Hitta information om behandling på hemsidan</a:t>
            </a:r>
          </a:p>
        </p:txBody>
      </p:sp>
      <p:sp>
        <p:nvSpPr>
          <p:cNvPr id="5" name="Platshållare för bildnummer 4">
            <a:extLst>
              <a:ext uri="{FF2B5EF4-FFF2-40B4-BE49-F238E27FC236}">
                <a16:creationId xmlns:a16="http://schemas.microsoft.com/office/drawing/2014/main" id="{3D828ACD-5D89-B397-E6BF-8D2763FF3B8B}"/>
              </a:ext>
            </a:extLst>
          </p:cNvPr>
          <p:cNvSpPr>
            <a:spLocks noGrp="1"/>
          </p:cNvSpPr>
          <p:nvPr>
            <p:ph type="sldNum" sz="quarter" idx="12"/>
          </p:nvPr>
        </p:nvSpPr>
        <p:spPr/>
        <p:txBody>
          <a:bodyPr/>
          <a:lstStyle/>
          <a:p>
            <a:fld id="{E8645303-2AAE-45D1-913A-B06AE6474513}" type="slidenum">
              <a:rPr lang="sv-SE" smtClean="0"/>
              <a:t>12</a:t>
            </a:fld>
            <a:endParaRPr lang="sv-SE" dirty="0"/>
          </a:p>
        </p:txBody>
      </p:sp>
      <p:pic>
        <p:nvPicPr>
          <p:cNvPr id="4" name="Bildobjekt 3" descr="En bild som visar text, skärmbild, programvara, Webbsida&#10;&#10;AI-genererat innehåll kan vara felaktigt.">
            <a:extLst>
              <a:ext uri="{FF2B5EF4-FFF2-40B4-BE49-F238E27FC236}">
                <a16:creationId xmlns:a16="http://schemas.microsoft.com/office/drawing/2014/main" id="{DB6C0908-4145-E8C3-B72D-1591E8F040EC}"/>
              </a:ext>
            </a:extLst>
          </p:cNvPr>
          <p:cNvPicPr>
            <a:picLocks noChangeAspect="1"/>
          </p:cNvPicPr>
          <p:nvPr/>
        </p:nvPicPr>
        <p:blipFill>
          <a:blip r:embed="rId4"/>
          <a:srcRect l="17192" t="10372" r="16461" b="37122"/>
          <a:stretch/>
        </p:blipFill>
        <p:spPr>
          <a:xfrm>
            <a:off x="4036623" y="2783159"/>
            <a:ext cx="8025401" cy="3453518"/>
          </a:xfrm>
          <a:prstGeom prst="rect">
            <a:avLst/>
          </a:prstGeom>
        </p:spPr>
      </p:pic>
      <p:sp>
        <p:nvSpPr>
          <p:cNvPr id="6" name="Rektangel 5">
            <a:extLst>
              <a:ext uri="{FF2B5EF4-FFF2-40B4-BE49-F238E27FC236}">
                <a16:creationId xmlns:a16="http://schemas.microsoft.com/office/drawing/2014/main" id="{6981F98C-54AB-723B-58DE-BFE04B3506BE}"/>
              </a:ext>
            </a:extLst>
          </p:cNvPr>
          <p:cNvSpPr/>
          <p:nvPr/>
        </p:nvSpPr>
        <p:spPr>
          <a:xfrm>
            <a:off x="4368018" y="3440773"/>
            <a:ext cx="1265643" cy="1152329"/>
          </a:xfrm>
          <a:custGeom>
            <a:avLst/>
            <a:gdLst>
              <a:gd name="connsiteX0" fmla="*/ 0 w 1265643"/>
              <a:gd name="connsiteY0" fmla="*/ 0 h 1152329"/>
              <a:gd name="connsiteX1" fmla="*/ 1265643 w 1265643"/>
              <a:gd name="connsiteY1" fmla="*/ 0 h 1152329"/>
              <a:gd name="connsiteX2" fmla="*/ 1265643 w 1265643"/>
              <a:gd name="connsiteY2" fmla="*/ 1152329 h 1152329"/>
              <a:gd name="connsiteX3" fmla="*/ 0 w 1265643"/>
              <a:gd name="connsiteY3" fmla="*/ 1152329 h 1152329"/>
              <a:gd name="connsiteX4" fmla="*/ 0 w 1265643"/>
              <a:gd name="connsiteY4" fmla="*/ 0 h 115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643" h="1152329" extrusionOk="0">
                <a:moveTo>
                  <a:pt x="0" y="0"/>
                </a:moveTo>
                <a:cubicBezTo>
                  <a:pt x="239675" y="-29464"/>
                  <a:pt x="1105247" y="2344"/>
                  <a:pt x="1265643" y="0"/>
                </a:cubicBezTo>
                <a:cubicBezTo>
                  <a:pt x="1313742" y="294535"/>
                  <a:pt x="1360619" y="903744"/>
                  <a:pt x="1265643" y="1152329"/>
                </a:cubicBezTo>
                <a:cubicBezTo>
                  <a:pt x="960822" y="1227526"/>
                  <a:pt x="359532" y="1046881"/>
                  <a:pt x="0" y="1152329"/>
                </a:cubicBezTo>
                <a:cubicBezTo>
                  <a:pt x="44222" y="722497"/>
                  <a:pt x="-79556" y="412415"/>
                  <a:pt x="0" y="0"/>
                </a:cubicBezTo>
                <a:close/>
              </a:path>
            </a:pathLst>
          </a:custGeom>
          <a:noFill/>
          <a:ln>
            <a:solidFill>
              <a:schemeClr val="accent2"/>
            </a:solidFill>
            <a:extLst>
              <a:ext uri="{C807C97D-BFC1-408E-A445-0C87EB9F89A2}">
                <ask:lineSketchStyleProps xmlns:ask="http://schemas.microsoft.com/office/drawing/2018/sketchyshapes" sd="360163692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 name="Rak pilkoppling 6">
            <a:extLst>
              <a:ext uri="{FF2B5EF4-FFF2-40B4-BE49-F238E27FC236}">
                <a16:creationId xmlns:a16="http://schemas.microsoft.com/office/drawing/2014/main" id="{A66BA085-2E24-3CDD-8A2B-BDD43BDE4F5F}"/>
              </a:ext>
            </a:extLst>
          </p:cNvPr>
          <p:cNvCxnSpPr>
            <a:cxnSpLocks/>
            <a:stCxn id="10" idx="4"/>
          </p:cNvCxnSpPr>
          <p:nvPr/>
        </p:nvCxnSpPr>
        <p:spPr>
          <a:xfrm>
            <a:off x="3963573" y="1638886"/>
            <a:ext cx="404445" cy="125905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 name="Ellips 9">
            <a:extLst>
              <a:ext uri="{FF2B5EF4-FFF2-40B4-BE49-F238E27FC236}">
                <a16:creationId xmlns:a16="http://schemas.microsoft.com/office/drawing/2014/main" id="{E8DF8F95-3C5C-4550-43B1-FEB43C5F3E51}"/>
              </a:ext>
            </a:extLst>
          </p:cNvPr>
          <p:cNvSpPr/>
          <p:nvPr/>
        </p:nvSpPr>
        <p:spPr>
          <a:xfrm>
            <a:off x="3720905" y="1385668"/>
            <a:ext cx="485335" cy="253218"/>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8928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3F6C6A-1EAC-3A6F-34F0-02D3FD25B3BD}"/>
              </a:ext>
            </a:extLst>
          </p:cNvPr>
          <p:cNvSpPr>
            <a:spLocks noGrp="1"/>
          </p:cNvSpPr>
          <p:nvPr>
            <p:ph type="title"/>
          </p:nvPr>
        </p:nvSpPr>
        <p:spPr/>
        <p:txBody>
          <a:bodyPr/>
          <a:lstStyle/>
          <a:p>
            <a:r>
              <a:rPr lang="sv-SE" dirty="0"/>
              <a:t>Föreläsningar om behandling av psoriasis/</a:t>
            </a:r>
            <a:r>
              <a:rPr lang="sv-SE" dirty="0" err="1"/>
              <a:t>PsA</a:t>
            </a:r>
            <a:endParaRPr lang="sv-SE" dirty="0"/>
          </a:p>
        </p:txBody>
      </p:sp>
      <p:sp>
        <p:nvSpPr>
          <p:cNvPr id="5" name="Platshållare för bildnummer 4">
            <a:extLst>
              <a:ext uri="{FF2B5EF4-FFF2-40B4-BE49-F238E27FC236}">
                <a16:creationId xmlns:a16="http://schemas.microsoft.com/office/drawing/2014/main" id="{F137E05F-6AE2-6719-719B-4B5EAF99EE60}"/>
              </a:ext>
            </a:extLst>
          </p:cNvPr>
          <p:cNvSpPr>
            <a:spLocks noGrp="1"/>
          </p:cNvSpPr>
          <p:nvPr>
            <p:ph type="sldNum" sz="quarter" idx="12"/>
          </p:nvPr>
        </p:nvSpPr>
        <p:spPr/>
        <p:txBody>
          <a:bodyPr/>
          <a:lstStyle/>
          <a:p>
            <a:fld id="{E8645303-2AAE-45D1-913A-B06AE6474513}" type="slidenum">
              <a:rPr lang="sv-SE" smtClean="0"/>
              <a:t>13</a:t>
            </a:fld>
            <a:endParaRPr lang="sv-SE" dirty="0"/>
          </a:p>
        </p:txBody>
      </p:sp>
      <p:pic>
        <p:nvPicPr>
          <p:cNvPr id="4" name="Bildobjekt 3" descr="En bild som visar text, skärmbild, Webbplats, Webbsida&#10;&#10;AI-genererat innehåll kan vara felaktigt.">
            <a:extLst>
              <a:ext uri="{FF2B5EF4-FFF2-40B4-BE49-F238E27FC236}">
                <a16:creationId xmlns:a16="http://schemas.microsoft.com/office/drawing/2014/main" id="{07D32431-463E-65EC-8BEB-B8F02833FD7C}"/>
              </a:ext>
            </a:extLst>
          </p:cNvPr>
          <p:cNvPicPr>
            <a:picLocks noChangeAspect="1"/>
          </p:cNvPicPr>
          <p:nvPr/>
        </p:nvPicPr>
        <p:blipFill>
          <a:blip r:embed="rId3"/>
          <a:srcRect l="18750" t="8038" r="18712"/>
          <a:stretch/>
        </p:blipFill>
        <p:spPr>
          <a:xfrm>
            <a:off x="3251092" y="1209797"/>
            <a:ext cx="6646984" cy="5314828"/>
          </a:xfrm>
          <a:prstGeom prst="rect">
            <a:avLst/>
          </a:prstGeom>
        </p:spPr>
      </p:pic>
      <p:sp>
        <p:nvSpPr>
          <p:cNvPr id="6" name="textruta 5">
            <a:extLst>
              <a:ext uri="{FF2B5EF4-FFF2-40B4-BE49-F238E27FC236}">
                <a16:creationId xmlns:a16="http://schemas.microsoft.com/office/drawing/2014/main" id="{A55C2DF4-B88E-6178-9C7D-E81BF807A1BF}"/>
              </a:ext>
            </a:extLst>
          </p:cNvPr>
          <p:cNvSpPr txBox="1"/>
          <p:nvPr/>
        </p:nvSpPr>
        <p:spPr>
          <a:xfrm>
            <a:off x="581873" y="1209797"/>
            <a:ext cx="2345097" cy="4801314"/>
          </a:xfrm>
          <a:prstGeom prst="rect">
            <a:avLst/>
          </a:prstGeom>
          <a:noFill/>
        </p:spPr>
        <p:txBody>
          <a:bodyPr wrap="square">
            <a:spAutoFit/>
          </a:bodyPr>
          <a:lstStyle/>
          <a:p>
            <a:r>
              <a:rPr lang="sv-SE" dirty="0"/>
              <a:t>På förbundets hemsida hittar </a:t>
            </a:r>
            <a:r>
              <a:rPr lang="sv-SE"/>
              <a:t>du även </a:t>
            </a:r>
            <a:r>
              <a:rPr lang="sv-SE" dirty="0"/>
              <a:t>bland annat </a:t>
            </a:r>
          </a:p>
          <a:p>
            <a:endParaRPr lang="sv-SE" dirty="0"/>
          </a:p>
          <a:p>
            <a:pPr marL="285750" indent="-285750">
              <a:buFont typeface="Arial" panose="020B0604020202020204" pitchFamily="34" charset="0"/>
              <a:buChar char="•"/>
            </a:pPr>
            <a:r>
              <a:rPr lang="sv-SE" dirty="0"/>
              <a:t>föreläsningar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instruktionsfilmer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intervjuer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paneldiskussioner</a:t>
            </a:r>
          </a:p>
          <a:p>
            <a:endParaRPr lang="sv-SE" dirty="0"/>
          </a:p>
          <a:p>
            <a:r>
              <a:rPr lang="sv-SE" dirty="0"/>
              <a:t>och andra filmer som både kan förbereda dig inför ditt nästa vårdbesök och hjälpa dig i din vardag.</a:t>
            </a:r>
          </a:p>
        </p:txBody>
      </p:sp>
    </p:spTree>
    <p:extLst>
      <p:ext uri="{BB962C8B-B14F-4D97-AF65-F5344CB8AC3E}">
        <p14:creationId xmlns:p14="http://schemas.microsoft.com/office/powerpoint/2010/main" val="2402667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957BE7-929C-40CB-8148-B504C19E9733}"/>
              </a:ext>
            </a:extLst>
          </p:cNvPr>
          <p:cNvSpPr>
            <a:spLocks noGrp="1"/>
          </p:cNvSpPr>
          <p:nvPr>
            <p:ph type="title"/>
          </p:nvPr>
        </p:nvSpPr>
        <p:spPr/>
        <p:txBody>
          <a:bodyPr/>
          <a:lstStyle/>
          <a:p>
            <a:r>
              <a:rPr lang="sv-SE" dirty="0"/>
              <a:t>Medlemsinformation från Psoriasisförbundet</a:t>
            </a:r>
          </a:p>
        </p:txBody>
      </p:sp>
      <p:sp>
        <p:nvSpPr>
          <p:cNvPr id="5" name="Platshållare för bildnummer 4">
            <a:extLst>
              <a:ext uri="{FF2B5EF4-FFF2-40B4-BE49-F238E27FC236}">
                <a16:creationId xmlns:a16="http://schemas.microsoft.com/office/drawing/2014/main" id="{C70F9CF9-0ABA-45CB-8B34-B089085C6B4A}"/>
              </a:ext>
            </a:extLst>
          </p:cNvPr>
          <p:cNvSpPr>
            <a:spLocks noGrp="1"/>
          </p:cNvSpPr>
          <p:nvPr>
            <p:ph type="sldNum" sz="quarter" idx="12"/>
          </p:nvPr>
        </p:nvSpPr>
        <p:spPr/>
        <p:txBody>
          <a:bodyPr/>
          <a:lstStyle/>
          <a:p>
            <a:fld id="{E8645303-2AAE-45D1-913A-B06AE6474513}" type="slidenum">
              <a:rPr lang="sv-SE" smtClean="0"/>
              <a:t>14</a:t>
            </a:fld>
            <a:endParaRPr lang="sv-SE" dirty="0"/>
          </a:p>
        </p:txBody>
      </p:sp>
      <p:pic>
        <p:nvPicPr>
          <p:cNvPr id="16" name="Bildobjekt 15">
            <a:extLst>
              <a:ext uri="{FF2B5EF4-FFF2-40B4-BE49-F238E27FC236}">
                <a16:creationId xmlns:a16="http://schemas.microsoft.com/office/drawing/2014/main" id="{36D5CCA3-2897-DBEF-B161-6270220FFEA6}"/>
              </a:ext>
            </a:extLst>
          </p:cNvPr>
          <p:cNvPicPr>
            <a:picLocks noChangeAspect="1"/>
          </p:cNvPicPr>
          <p:nvPr/>
        </p:nvPicPr>
        <p:blipFill rotWithShape="1">
          <a:blip r:embed="rId3"/>
          <a:srcRect l="48641" t="11539" r="14125" b="1410"/>
          <a:stretch/>
        </p:blipFill>
        <p:spPr>
          <a:xfrm>
            <a:off x="7351279" y="1346619"/>
            <a:ext cx="3442224" cy="4888524"/>
          </a:xfrm>
          <a:prstGeom prst="rect">
            <a:avLst/>
          </a:prstGeom>
        </p:spPr>
      </p:pic>
      <p:pic>
        <p:nvPicPr>
          <p:cNvPr id="12" name="Bildobjekt 11" descr="En bild som visar text&#10;&#10;Automatiskt genererad beskrivning">
            <a:extLst>
              <a:ext uri="{FF2B5EF4-FFF2-40B4-BE49-F238E27FC236}">
                <a16:creationId xmlns:a16="http://schemas.microsoft.com/office/drawing/2014/main" id="{965028D2-C7C2-8246-0DBB-63DEEC363FE7}"/>
              </a:ext>
            </a:extLst>
          </p:cNvPr>
          <p:cNvPicPr>
            <a:picLocks noChangeAspect="1"/>
          </p:cNvPicPr>
          <p:nvPr/>
        </p:nvPicPr>
        <p:blipFill rotWithShape="1">
          <a:blip r:embed="rId4"/>
          <a:srcRect l="48641" t="11795" r="14280" b="1154"/>
          <a:stretch/>
        </p:blipFill>
        <p:spPr>
          <a:xfrm>
            <a:off x="4793176" y="1201103"/>
            <a:ext cx="3427825" cy="4888524"/>
          </a:xfrm>
          <a:prstGeom prst="rect">
            <a:avLst/>
          </a:prstGeom>
        </p:spPr>
      </p:pic>
      <p:pic>
        <p:nvPicPr>
          <p:cNvPr id="3" name="Bildobjekt 2">
            <a:extLst>
              <a:ext uri="{FF2B5EF4-FFF2-40B4-BE49-F238E27FC236}">
                <a16:creationId xmlns:a16="http://schemas.microsoft.com/office/drawing/2014/main" id="{64A0E7E6-CBD4-8B7A-CA01-8AA705C7CBA1}"/>
              </a:ext>
            </a:extLst>
          </p:cNvPr>
          <p:cNvPicPr>
            <a:picLocks noChangeAspect="1"/>
          </p:cNvPicPr>
          <p:nvPr/>
        </p:nvPicPr>
        <p:blipFill>
          <a:blip r:embed="rId5"/>
          <a:srcRect t="64" b="64"/>
          <a:stretch/>
        </p:blipFill>
        <p:spPr>
          <a:xfrm>
            <a:off x="658813" y="1160463"/>
            <a:ext cx="3492184" cy="4933434"/>
          </a:xfrm>
          <a:prstGeom prst="rect">
            <a:avLst/>
          </a:prstGeom>
          <a:noFill/>
          <a:ln w="12700">
            <a:solidFill>
              <a:schemeClr val="bg1"/>
            </a:solidFill>
          </a:ln>
        </p:spPr>
      </p:pic>
    </p:spTree>
    <p:extLst>
      <p:ext uri="{BB962C8B-B14F-4D97-AF65-F5344CB8AC3E}">
        <p14:creationId xmlns:p14="http://schemas.microsoft.com/office/powerpoint/2010/main" val="138836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658814" y="333373"/>
            <a:ext cx="5437188" cy="827088"/>
          </a:xfrm>
          <a:prstGeom prst="rect">
            <a:avLst/>
          </a:prstGeom>
        </p:spPr>
        <p:txBody>
          <a:bodyPr anchor="b">
            <a:normAutofit/>
          </a:bodyPr>
          <a:lstStyle/>
          <a:p>
            <a:r>
              <a:rPr lang="sv-SE" dirty="0"/>
              <a:t>Psoriasiskompassen</a:t>
            </a:r>
          </a:p>
        </p:txBody>
      </p:sp>
      <p:sp>
        <p:nvSpPr>
          <p:cNvPr id="9" name="Platshållare för innehåll 2">
            <a:extLst>
              <a:ext uri="{FF2B5EF4-FFF2-40B4-BE49-F238E27FC236}">
                <a16:creationId xmlns:a16="http://schemas.microsoft.com/office/drawing/2014/main" id="{2D137A0A-623B-4B9D-BB71-4956921523A8}"/>
              </a:ext>
            </a:extLst>
          </p:cNvPr>
          <p:cNvSpPr txBox="1">
            <a:spLocks/>
          </p:cNvSpPr>
          <p:nvPr/>
        </p:nvSpPr>
        <p:spPr>
          <a:xfrm>
            <a:off x="438412" y="1381973"/>
            <a:ext cx="6826712" cy="5142653"/>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2200" lvl="1" indent="0">
              <a:buNone/>
            </a:pPr>
            <a:r>
              <a:rPr lang="sv-SE" b="1" dirty="0">
                <a:solidFill>
                  <a:schemeClr val="accent1"/>
                </a:solidFill>
              </a:rPr>
              <a:t>Innehåll:</a:t>
            </a:r>
          </a:p>
          <a:p>
            <a:pPr lvl="1"/>
            <a:r>
              <a:rPr lang="sv-SE" dirty="0"/>
              <a:t>Patienträttigheter</a:t>
            </a:r>
          </a:p>
          <a:p>
            <a:pPr lvl="2"/>
            <a:r>
              <a:rPr lang="sv-SE" dirty="0" err="1"/>
              <a:t>Patientlagen</a:t>
            </a:r>
            <a:r>
              <a:rPr lang="sv-SE" dirty="0"/>
              <a:t>, Vårdgarantin</a:t>
            </a:r>
          </a:p>
          <a:p>
            <a:pPr lvl="1"/>
            <a:r>
              <a:rPr lang="sv-SE" dirty="0"/>
              <a:t>Vård och behandling av psoriasis</a:t>
            </a:r>
          </a:p>
          <a:p>
            <a:pPr lvl="2"/>
            <a:r>
              <a:rPr lang="sv-SE" dirty="0"/>
              <a:t>Var ska jag behandlas?, egenremiss, tillgängliga behandlingar, inför läkarbesöket</a:t>
            </a:r>
          </a:p>
          <a:p>
            <a:pPr lvl="1"/>
            <a:r>
              <a:rPr lang="sv-SE" dirty="0"/>
              <a:t>Vård och behandling av psoriasisartrit</a:t>
            </a:r>
          </a:p>
          <a:p>
            <a:pPr lvl="1"/>
            <a:r>
              <a:rPr lang="sv-SE" dirty="0"/>
              <a:t>Psoriasis och samsjuklighet</a:t>
            </a:r>
          </a:p>
          <a:p>
            <a:pPr lvl="1"/>
            <a:r>
              <a:rPr lang="sv-SE" dirty="0"/>
              <a:t>Stöd och bidrag</a:t>
            </a:r>
          </a:p>
          <a:p>
            <a:pPr lvl="2"/>
            <a:r>
              <a:rPr lang="sv-SE" dirty="0"/>
              <a:t>Sjukskrivning och sjukpenning, försäkringsmedicinskt beslutsstöd, högriskskydd, tandvårdsstöd, </a:t>
            </a:r>
            <a:r>
              <a:rPr lang="sv-SE" dirty="0" err="1"/>
              <a:t>FaR</a:t>
            </a:r>
            <a:endParaRPr lang="sv-SE" dirty="0"/>
          </a:p>
          <a:p>
            <a:pPr lvl="1"/>
            <a:r>
              <a:rPr lang="sv-SE" dirty="0"/>
              <a:t>Klagomål på vården</a:t>
            </a:r>
          </a:p>
          <a:p>
            <a:pPr lvl="2"/>
            <a:r>
              <a:rPr lang="sv-SE" dirty="0"/>
              <a:t>Vad gör jag om jag inte är nöjd?</a:t>
            </a:r>
          </a:p>
          <a:p>
            <a:pPr lvl="1"/>
            <a:r>
              <a:rPr lang="sv-SE" dirty="0"/>
              <a:t>Ordlista</a:t>
            </a:r>
          </a:p>
          <a:p>
            <a:pPr lvl="1"/>
            <a:r>
              <a:rPr lang="sv-SE" dirty="0"/>
              <a:t>Läkemedelslista</a:t>
            </a:r>
          </a:p>
          <a:p>
            <a:pPr lvl="2"/>
            <a:r>
              <a:rPr lang="sv-SE" dirty="0"/>
              <a:t>Lista över läkemedel som används för psoriasis och psoriasisartrit i Sverige</a:t>
            </a:r>
          </a:p>
          <a:p>
            <a:pPr marL="462600" lvl="2" indent="0">
              <a:buNone/>
            </a:pPr>
            <a:endParaRPr lang="sv-SE" dirty="0"/>
          </a:p>
        </p:txBody>
      </p:sp>
      <p:sp>
        <p:nvSpPr>
          <p:cNvPr id="5" name="Platshållare för bildnummer 4">
            <a:extLst>
              <a:ext uri="{FF2B5EF4-FFF2-40B4-BE49-F238E27FC236}">
                <a16:creationId xmlns:a16="http://schemas.microsoft.com/office/drawing/2014/main" id="{A4A0D32B-6EC0-4344-A634-69A21E151628}"/>
              </a:ext>
            </a:extLst>
          </p:cNvPr>
          <p:cNvSpPr>
            <a:spLocks noGrp="1"/>
          </p:cNvSpPr>
          <p:nvPr>
            <p:ph type="sldNum" sz="quarter" idx="12"/>
          </p:nvPr>
        </p:nvSpPr>
        <p:spPr>
          <a:xfrm>
            <a:off x="5735424" y="6421299"/>
            <a:ext cx="432000" cy="144000"/>
          </a:xfrm>
          <a:prstGeom prst="rect">
            <a:avLst/>
          </a:prstGeom>
        </p:spPr>
        <p:txBody>
          <a:bodyPr anchor="ctr">
            <a:normAutofit/>
          </a:bodyPr>
          <a:lstStyle/>
          <a:p>
            <a:pPr>
              <a:spcAft>
                <a:spcPts val="600"/>
              </a:spcAft>
            </a:pPr>
            <a:fld id="{E8645303-2AAE-45D1-913A-B06AE6474513}" type="slidenum">
              <a:rPr lang="sv-SE" smtClean="0"/>
              <a:pPr>
                <a:spcAft>
                  <a:spcPts val="600"/>
                </a:spcAft>
              </a:pPr>
              <a:t>15</a:t>
            </a:fld>
            <a:endParaRPr lang="sv-SE"/>
          </a:p>
        </p:txBody>
      </p:sp>
      <p:pic>
        <p:nvPicPr>
          <p:cNvPr id="8" name="Bildobjekt 7">
            <a:extLst>
              <a:ext uri="{FF2B5EF4-FFF2-40B4-BE49-F238E27FC236}">
                <a16:creationId xmlns:a16="http://schemas.microsoft.com/office/drawing/2014/main" id="{5D4A9D7E-C7D3-401B-A4F4-537C37CDC1E0}"/>
              </a:ext>
            </a:extLst>
          </p:cNvPr>
          <p:cNvPicPr>
            <a:picLocks noChangeAspect="1"/>
          </p:cNvPicPr>
          <p:nvPr/>
        </p:nvPicPr>
        <p:blipFill>
          <a:blip r:embed="rId3"/>
          <a:srcRect t="64" b="64"/>
          <a:stretch/>
        </p:blipFill>
        <p:spPr>
          <a:xfrm>
            <a:off x="7475864" y="333374"/>
            <a:ext cx="4411336" cy="6231926"/>
          </a:xfrm>
          <a:prstGeom prst="rect">
            <a:avLst/>
          </a:prstGeom>
          <a:noFill/>
          <a:ln w="12700">
            <a:solidFill>
              <a:schemeClr val="bg1"/>
            </a:solidFill>
          </a:ln>
        </p:spPr>
      </p:pic>
    </p:spTree>
    <p:extLst>
      <p:ext uri="{BB962C8B-B14F-4D97-AF65-F5344CB8AC3E}">
        <p14:creationId xmlns:p14="http://schemas.microsoft.com/office/powerpoint/2010/main" val="2470386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658814" y="333373"/>
            <a:ext cx="5437188" cy="827088"/>
          </a:xfrm>
          <a:prstGeom prst="rect">
            <a:avLst/>
          </a:prstGeom>
        </p:spPr>
        <p:txBody>
          <a:bodyPr anchor="b">
            <a:normAutofit/>
          </a:bodyPr>
          <a:lstStyle/>
          <a:p>
            <a:r>
              <a:rPr lang="sv-SE" dirty="0"/>
              <a:t>Psoriasiskompassen</a:t>
            </a:r>
          </a:p>
        </p:txBody>
      </p:sp>
      <p:sp>
        <p:nvSpPr>
          <p:cNvPr id="5" name="Platshållare för bildnummer 4">
            <a:extLst>
              <a:ext uri="{FF2B5EF4-FFF2-40B4-BE49-F238E27FC236}">
                <a16:creationId xmlns:a16="http://schemas.microsoft.com/office/drawing/2014/main" id="{A4A0D32B-6EC0-4344-A634-69A21E151628}"/>
              </a:ext>
            </a:extLst>
          </p:cNvPr>
          <p:cNvSpPr>
            <a:spLocks noGrp="1"/>
          </p:cNvSpPr>
          <p:nvPr>
            <p:ph type="sldNum" sz="quarter" idx="12"/>
          </p:nvPr>
        </p:nvSpPr>
        <p:spPr>
          <a:xfrm>
            <a:off x="5735424" y="6421299"/>
            <a:ext cx="432000" cy="144000"/>
          </a:xfrm>
          <a:prstGeom prst="rect">
            <a:avLst/>
          </a:prstGeom>
        </p:spPr>
        <p:txBody>
          <a:bodyPr anchor="ctr">
            <a:normAutofit/>
          </a:bodyPr>
          <a:lstStyle/>
          <a:p>
            <a:pPr>
              <a:spcAft>
                <a:spcPts val="600"/>
              </a:spcAft>
            </a:pPr>
            <a:fld id="{E8645303-2AAE-45D1-913A-B06AE6474513}" type="slidenum">
              <a:rPr lang="sv-SE" smtClean="0"/>
              <a:pPr>
                <a:spcAft>
                  <a:spcPts val="600"/>
                </a:spcAft>
              </a:pPr>
              <a:t>16</a:t>
            </a:fld>
            <a:endParaRPr lang="sv-SE"/>
          </a:p>
        </p:txBody>
      </p:sp>
      <p:pic>
        <p:nvPicPr>
          <p:cNvPr id="11" name="Bildobjekt 10" descr="En bild som visar text&#10;&#10;Automatiskt genererad beskrivning">
            <a:extLst>
              <a:ext uri="{FF2B5EF4-FFF2-40B4-BE49-F238E27FC236}">
                <a16:creationId xmlns:a16="http://schemas.microsoft.com/office/drawing/2014/main" id="{06F90BDA-016D-BC39-7172-1FD3EA717E32}"/>
              </a:ext>
            </a:extLst>
          </p:cNvPr>
          <p:cNvPicPr>
            <a:picLocks noChangeAspect="1"/>
          </p:cNvPicPr>
          <p:nvPr/>
        </p:nvPicPr>
        <p:blipFill rotWithShape="1">
          <a:blip r:embed="rId3"/>
          <a:srcRect l="30693" t="11852" r="34292" b="6367"/>
          <a:stretch/>
        </p:blipFill>
        <p:spPr>
          <a:xfrm>
            <a:off x="4347047" y="1199147"/>
            <a:ext cx="3640753" cy="5165154"/>
          </a:xfrm>
          <a:prstGeom prst="rect">
            <a:avLst/>
          </a:prstGeom>
        </p:spPr>
      </p:pic>
      <p:pic>
        <p:nvPicPr>
          <p:cNvPr id="6" name="Bildobjekt 5" descr="En bild som visar text, skärmbild, programvara, nummer&#10;&#10;AI-genererat innehåll kan vara felaktigt.">
            <a:extLst>
              <a:ext uri="{FF2B5EF4-FFF2-40B4-BE49-F238E27FC236}">
                <a16:creationId xmlns:a16="http://schemas.microsoft.com/office/drawing/2014/main" id="{38032CC0-80C3-83C3-B6DF-4C2ABF7AE594}"/>
              </a:ext>
            </a:extLst>
          </p:cNvPr>
          <p:cNvPicPr>
            <a:picLocks noChangeAspect="1"/>
          </p:cNvPicPr>
          <p:nvPr/>
        </p:nvPicPr>
        <p:blipFill>
          <a:blip r:embed="rId4"/>
          <a:srcRect l="32134" t="6129" r="32327" b="1564"/>
          <a:stretch/>
        </p:blipFill>
        <p:spPr>
          <a:xfrm>
            <a:off x="8197168" y="846423"/>
            <a:ext cx="3657166" cy="5165154"/>
          </a:xfrm>
          <a:prstGeom prst="rect">
            <a:avLst/>
          </a:prstGeom>
        </p:spPr>
      </p:pic>
      <p:pic>
        <p:nvPicPr>
          <p:cNvPr id="9" name="Bildobjekt 8" descr="En bild som visar text, skärmbild, programvara, Teckensnitt&#10;&#10;AI-genererat innehåll kan vara felaktigt.">
            <a:extLst>
              <a:ext uri="{FF2B5EF4-FFF2-40B4-BE49-F238E27FC236}">
                <a16:creationId xmlns:a16="http://schemas.microsoft.com/office/drawing/2014/main" id="{BCDB7229-0E2F-0C34-CF0E-B5BC1CE51DC5}"/>
              </a:ext>
            </a:extLst>
          </p:cNvPr>
          <p:cNvPicPr>
            <a:picLocks noChangeAspect="1"/>
          </p:cNvPicPr>
          <p:nvPr/>
        </p:nvPicPr>
        <p:blipFill>
          <a:blip r:embed="rId5"/>
          <a:srcRect l="32134" t="6553" r="32154" b="1034"/>
          <a:stretch/>
        </p:blipFill>
        <p:spPr>
          <a:xfrm>
            <a:off x="496926" y="1557874"/>
            <a:ext cx="3640753" cy="5122933"/>
          </a:xfrm>
          <a:prstGeom prst="rect">
            <a:avLst/>
          </a:prstGeom>
        </p:spPr>
      </p:pic>
    </p:spTree>
    <p:extLst>
      <p:ext uri="{BB962C8B-B14F-4D97-AF65-F5344CB8AC3E}">
        <p14:creationId xmlns:p14="http://schemas.microsoft.com/office/powerpoint/2010/main" val="1171413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809A78-D105-F5EA-95FA-F64ECD5D2981}"/>
              </a:ext>
            </a:extLst>
          </p:cNvPr>
          <p:cNvSpPr>
            <a:spLocks noGrp="1"/>
          </p:cNvSpPr>
          <p:nvPr>
            <p:ph type="title"/>
          </p:nvPr>
        </p:nvSpPr>
        <p:spPr/>
        <p:txBody>
          <a:bodyPr/>
          <a:lstStyle/>
          <a:p>
            <a:r>
              <a:rPr lang="sv-SE" dirty="0"/>
              <a:t>Hjälp oss informera om psoriasis och vårdförloppet!</a:t>
            </a:r>
          </a:p>
        </p:txBody>
      </p:sp>
      <p:sp>
        <p:nvSpPr>
          <p:cNvPr id="5" name="Platshållare för bildnummer 4">
            <a:extLst>
              <a:ext uri="{FF2B5EF4-FFF2-40B4-BE49-F238E27FC236}">
                <a16:creationId xmlns:a16="http://schemas.microsoft.com/office/drawing/2014/main" id="{8138D42F-1EFB-CA2D-AC44-5988EBE4BE71}"/>
              </a:ext>
            </a:extLst>
          </p:cNvPr>
          <p:cNvSpPr>
            <a:spLocks noGrp="1"/>
          </p:cNvSpPr>
          <p:nvPr>
            <p:ph type="sldNum" sz="quarter" idx="12"/>
          </p:nvPr>
        </p:nvSpPr>
        <p:spPr/>
        <p:txBody>
          <a:bodyPr/>
          <a:lstStyle/>
          <a:p>
            <a:fld id="{E8645303-2AAE-45D1-913A-B06AE6474513}" type="slidenum">
              <a:rPr lang="sv-SE" smtClean="0"/>
              <a:t>17</a:t>
            </a:fld>
            <a:endParaRPr lang="sv-SE" dirty="0"/>
          </a:p>
        </p:txBody>
      </p:sp>
      <p:pic>
        <p:nvPicPr>
          <p:cNvPr id="4" name="Bildobjekt 3" descr="En bild som visar text, Människoansikte, klädsel, leende&#10;&#10;AI-genererat innehåll kan vara felaktigt.">
            <a:extLst>
              <a:ext uri="{FF2B5EF4-FFF2-40B4-BE49-F238E27FC236}">
                <a16:creationId xmlns:a16="http://schemas.microsoft.com/office/drawing/2014/main" id="{46557045-118F-F11E-3072-890FFFA4C7A0}"/>
              </a:ext>
            </a:extLst>
          </p:cNvPr>
          <p:cNvPicPr>
            <a:picLocks noChangeAspect="1"/>
          </p:cNvPicPr>
          <p:nvPr/>
        </p:nvPicPr>
        <p:blipFill>
          <a:blip r:embed="rId3"/>
          <a:stretch>
            <a:fillRect/>
          </a:stretch>
        </p:blipFill>
        <p:spPr>
          <a:xfrm>
            <a:off x="658813" y="1332734"/>
            <a:ext cx="3653785" cy="5191891"/>
          </a:xfrm>
          <a:prstGeom prst="rect">
            <a:avLst/>
          </a:prstGeom>
        </p:spPr>
      </p:pic>
      <p:pic>
        <p:nvPicPr>
          <p:cNvPr id="8" name="Bildobjekt 7" descr="En bild som visar text, Människoansikte, klädsel, leende&#10;&#10;AI-genererat innehåll kan vara felaktigt.">
            <a:extLst>
              <a:ext uri="{FF2B5EF4-FFF2-40B4-BE49-F238E27FC236}">
                <a16:creationId xmlns:a16="http://schemas.microsoft.com/office/drawing/2014/main" id="{152D982F-95AA-3603-4E5D-DFCBBAF7F2FA}"/>
              </a:ext>
            </a:extLst>
          </p:cNvPr>
          <p:cNvPicPr>
            <a:picLocks noChangeAspect="1"/>
          </p:cNvPicPr>
          <p:nvPr/>
        </p:nvPicPr>
        <p:blipFill>
          <a:blip r:embed="rId4"/>
          <a:stretch>
            <a:fillRect/>
          </a:stretch>
        </p:blipFill>
        <p:spPr>
          <a:xfrm>
            <a:off x="4532731" y="1332734"/>
            <a:ext cx="3675933" cy="5199567"/>
          </a:xfrm>
          <a:prstGeom prst="rect">
            <a:avLst/>
          </a:prstGeom>
        </p:spPr>
      </p:pic>
      <p:sp>
        <p:nvSpPr>
          <p:cNvPr id="9" name="textruta 8">
            <a:extLst>
              <a:ext uri="{FF2B5EF4-FFF2-40B4-BE49-F238E27FC236}">
                <a16:creationId xmlns:a16="http://schemas.microsoft.com/office/drawing/2014/main" id="{553B5483-C924-6552-D62F-BEE94AC3A910}"/>
              </a:ext>
            </a:extLst>
          </p:cNvPr>
          <p:cNvSpPr txBox="1"/>
          <p:nvPr/>
        </p:nvSpPr>
        <p:spPr>
          <a:xfrm>
            <a:off x="8299938" y="1325058"/>
            <a:ext cx="3675933" cy="5632311"/>
          </a:xfrm>
          <a:prstGeom prst="rect">
            <a:avLst/>
          </a:prstGeom>
          <a:noFill/>
        </p:spPr>
        <p:txBody>
          <a:bodyPr wrap="square">
            <a:spAutoFit/>
          </a:bodyPr>
          <a:lstStyle/>
          <a:p>
            <a:pPr>
              <a:buClr>
                <a:schemeClr val="accent1"/>
              </a:buClr>
            </a:pPr>
            <a:r>
              <a:rPr lang="sv-SE" b="1" dirty="0">
                <a:solidFill>
                  <a:schemeClr val="accent1"/>
                </a:solidFill>
              </a:rPr>
              <a:t>Ny folder </a:t>
            </a:r>
            <a:r>
              <a:rPr lang="sv-SE" dirty="0"/>
              <a:t>– ”Har du psoriasis/psoriasisartrit”</a:t>
            </a:r>
          </a:p>
          <a:p>
            <a:pPr marL="285750" indent="-285750">
              <a:buClr>
                <a:schemeClr val="accent1"/>
              </a:buClr>
              <a:buFont typeface="Arial" panose="020B0604020202020204" pitchFamily="34" charset="0"/>
              <a:buChar char="•"/>
            </a:pPr>
            <a:r>
              <a:rPr lang="sv-SE" dirty="0"/>
              <a:t>särskilt framtagen för att delas ut i vården</a:t>
            </a:r>
          </a:p>
          <a:p>
            <a:pPr marL="285750" indent="-285750">
              <a:buClr>
                <a:schemeClr val="accent1"/>
              </a:buClr>
              <a:buFont typeface="Arial" panose="020B0604020202020204" pitchFamily="34" charset="0"/>
              <a:buChar char="•"/>
            </a:pPr>
            <a:r>
              <a:rPr lang="sv-SE" dirty="0"/>
              <a:t>kort info om psoriasis/</a:t>
            </a:r>
            <a:r>
              <a:rPr lang="sv-SE" dirty="0" err="1"/>
              <a:t>PsA</a:t>
            </a:r>
            <a:r>
              <a:rPr lang="sv-SE" dirty="0"/>
              <a:t> och om förbundet</a:t>
            </a:r>
            <a:br>
              <a:rPr lang="sv-SE" dirty="0"/>
            </a:br>
            <a:endParaRPr lang="sv-SE" dirty="0"/>
          </a:p>
          <a:p>
            <a:pPr>
              <a:buClr>
                <a:schemeClr val="accent1"/>
              </a:buClr>
            </a:pPr>
            <a:r>
              <a:rPr lang="sv-SE" b="1" dirty="0">
                <a:solidFill>
                  <a:schemeClr val="accent1"/>
                </a:solidFill>
              </a:rPr>
              <a:t>Ny affisch </a:t>
            </a:r>
            <a:r>
              <a:rPr lang="sv-SE" dirty="0"/>
              <a:t>– lämplig för vårdmottagningar eller andra ställen där personer med psoriasis/</a:t>
            </a:r>
            <a:r>
              <a:rPr lang="sv-SE" dirty="0" err="1"/>
              <a:t>PsA</a:t>
            </a:r>
            <a:r>
              <a:rPr lang="sv-SE" dirty="0"/>
              <a:t> befinner sig</a:t>
            </a:r>
          </a:p>
          <a:p>
            <a:pPr>
              <a:buClr>
                <a:schemeClr val="accent1"/>
              </a:buClr>
            </a:pPr>
            <a:endParaRPr lang="sv-SE" dirty="0"/>
          </a:p>
          <a:p>
            <a:pPr>
              <a:buClr>
                <a:schemeClr val="accent1"/>
              </a:buClr>
            </a:pPr>
            <a:r>
              <a:rPr lang="sv-SE" dirty="0"/>
              <a:t>Ta med till din vårdmottagning och fråga om de vill ha kostnadsfritt material – antingen kan de beställa direkt från förbundet eller så kan avdelningen beställa och leverera.</a:t>
            </a:r>
            <a:br>
              <a:rPr lang="sv-SE" dirty="0"/>
            </a:br>
            <a:endParaRPr lang="sv-SE" dirty="0"/>
          </a:p>
          <a:p>
            <a:pPr>
              <a:buClr>
                <a:schemeClr val="accent1"/>
              </a:buClr>
              <a:buFont typeface="Arial" panose="020B0604020202020204" pitchFamily="34" charset="0"/>
              <a:buChar char="•"/>
            </a:pPr>
            <a:endParaRPr lang="sv-SE" dirty="0"/>
          </a:p>
        </p:txBody>
      </p:sp>
    </p:spTree>
    <p:extLst>
      <p:ext uri="{BB962C8B-B14F-4D97-AF65-F5344CB8AC3E}">
        <p14:creationId xmlns:p14="http://schemas.microsoft.com/office/powerpoint/2010/main" val="1129596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8376D9-405A-FE0B-B00F-069D27BC02C8}"/>
              </a:ext>
            </a:extLst>
          </p:cNvPr>
          <p:cNvSpPr>
            <a:spLocks noGrp="1"/>
          </p:cNvSpPr>
          <p:nvPr>
            <p:ph type="title"/>
          </p:nvPr>
        </p:nvSpPr>
        <p:spPr/>
        <p:txBody>
          <a:bodyPr/>
          <a:lstStyle/>
          <a:p>
            <a:r>
              <a:rPr lang="sv-SE" dirty="0"/>
              <a:t>Viktiga länkar</a:t>
            </a:r>
          </a:p>
        </p:txBody>
      </p:sp>
      <p:sp>
        <p:nvSpPr>
          <p:cNvPr id="5" name="Platshållare för bildnummer 4">
            <a:extLst>
              <a:ext uri="{FF2B5EF4-FFF2-40B4-BE49-F238E27FC236}">
                <a16:creationId xmlns:a16="http://schemas.microsoft.com/office/drawing/2014/main" id="{1D8F4CC4-A7AF-4E20-6BD0-5636FF12945B}"/>
              </a:ext>
            </a:extLst>
          </p:cNvPr>
          <p:cNvSpPr>
            <a:spLocks noGrp="1"/>
          </p:cNvSpPr>
          <p:nvPr>
            <p:ph type="sldNum" sz="quarter" idx="12"/>
          </p:nvPr>
        </p:nvSpPr>
        <p:spPr/>
        <p:txBody>
          <a:bodyPr/>
          <a:lstStyle/>
          <a:p>
            <a:fld id="{E8645303-2AAE-45D1-913A-B06AE6474513}" type="slidenum">
              <a:rPr lang="sv-SE" smtClean="0"/>
              <a:t>18</a:t>
            </a:fld>
            <a:endParaRPr lang="sv-SE" dirty="0"/>
          </a:p>
        </p:txBody>
      </p:sp>
      <p:sp>
        <p:nvSpPr>
          <p:cNvPr id="6" name="textruta 5">
            <a:extLst>
              <a:ext uri="{FF2B5EF4-FFF2-40B4-BE49-F238E27FC236}">
                <a16:creationId xmlns:a16="http://schemas.microsoft.com/office/drawing/2014/main" id="{2EFC11AE-D977-D498-65C3-D13CA308CF79}"/>
              </a:ext>
            </a:extLst>
          </p:cNvPr>
          <p:cNvSpPr txBox="1"/>
          <p:nvPr/>
        </p:nvSpPr>
        <p:spPr>
          <a:xfrm>
            <a:off x="658813" y="1814104"/>
            <a:ext cx="4328184" cy="3139321"/>
          </a:xfrm>
          <a:prstGeom prst="rect">
            <a:avLst/>
          </a:prstGeom>
          <a:noFill/>
        </p:spPr>
        <p:txBody>
          <a:bodyPr wrap="square">
            <a:spAutoFit/>
          </a:bodyPr>
          <a:lstStyle/>
          <a:p>
            <a:pPr>
              <a:buClr>
                <a:schemeClr val="accent1"/>
              </a:buClr>
            </a:pPr>
            <a:r>
              <a:rPr lang="sv-SE" dirty="0"/>
              <a:t>Psoriasisförbundets hemsida</a:t>
            </a:r>
          </a:p>
          <a:p>
            <a:pPr>
              <a:buClr>
                <a:schemeClr val="accent1"/>
              </a:buClr>
            </a:pPr>
            <a:r>
              <a:rPr lang="sv-SE" dirty="0">
                <a:hlinkClick r:id="rId2"/>
              </a:rPr>
              <a:t>www.psoriasisforbundet.se</a:t>
            </a:r>
            <a:endParaRPr lang="sv-SE" dirty="0"/>
          </a:p>
          <a:p>
            <a:pPr>
              <a:buClr>
                <a:schemeClr val="accent1"/>
              </a:buClr>
            </a:pPr>
            <a:endParaRPr lang="sv-SE" dirty="0"/>
          </a:p>
          <a:p>
            <a:pPr>
              <a:buClr>
                <a:schemeClr val="accent1"/>
              </a:buClr>
            </a:pPr>
            <a:endParaRPr lang="sv-SE" dirty="0"/>
          </a:p>
          <a:p>
            <a:pPr>
              <a:buClr>
                <a:schemeClr val="accent1"/>
              </a:buClr>
            </a:pPr>
            <a:endParaRPr lang="sv-SE" dirty="0"/>
          </a:p>
          <a:p>
            <a:pPr>
              <a:buClr>
                <a:schemeClr val="accent1"/>
              </a:buClr>
            </a:pPr>
            <a:endParaRPr lang="sv-SE" dirty="0"/>
          </a:p>
          <a:p>
            <a:pPr>
              <a:buClr>
                <a:schemeClr val="accent1"/>
              </a:buClr>
            </a:pPr>
            <a:endParaRPr lang="sv-SE" dirty="0"/>
          </a:p>
          <a:p>
            <a:pPr>
              <a:buClr>
                <a:schemeClr val="accent1"/>
              </a:buClr>
            </a:pPr>
            <a:endParaRPr lang="sv-SE" dirty="0"/>
          </a:p>
          <a:p>
            <a:pPr>
              <a:buClr>
                <a:schemeClr val="accent1"/>
              </a:buClr>
            </a:pPr>
            <a:endParaRPr lang="sv-SE" dirty="0"/>
          </a:p>
          <a:p>
            <a:pPr>
              <a:buClr>
                <a:schemeClr val="accent1"/>
              </a:buClr>
            </a:pPr>
            <a:endParaRPr lang="sv-SE" dirty="0"/>
          </a:p>
          <a:p>
            <a:pPr>
              <a:buClr>
                <a:schemeClr val="accent1"/>
              </a:buClr>
              <a:buFont typeface="Arial" panose="020B0604020202020204" pitchFamily="34" charset="0"/>
              <a:buChar char="•"/>
            </a:pPr>
            <a:endParaRPr lang="sv-SE" dirty="0"/>
          </a:p>
        </p:txBody>
      </p:sp>
      <p:pic>
        <p:nvPicPr>
          <p:cNvPr id="10" name="Bildobjekt 9" descr="En bild som visar text, blomma, skärmbild, Webbplats&#10;&#10;AI-genererat innehåll kan vara felaktigt.">
            <a:extLst>
              <a:ext uri="{FF2B5EF4-FFF2-40B4-BE49-F238E27FC236}">
                <a16:creationId xmlns:a16="http://schemas.microsoft.com/office/drawing/2014/main" id="{5F1B2FF6-1C68-F656-4A47-15881679FDF6}"/>
              </a:ext>
            </a:extLst>
          </p:cNvPr>
          <p:cNvPicPr>
            <a:picLocks noChangeAspect="1"/>
          </p:cNvPicPr>
          <p:nvPr/>
        </p:nvPicPr>
        <p:blipFill>
          <a:blip r:embed="rId3"/>
          <a:srcRect t="8356"/>
          <a:stretch/>
        </p:blipFill>
        <p:spPr>
          <a:xfrm>
            <a:off x="717453" y="2825837"/>
            <a:ext cx="4269544" cy="2127588"/>
          </a:xfrm>
          <a:prstGeom prst="rect">
            <a:avLst/>
          </a:prstGeom>
        </p:spPr>
      </p:pic>
      <p:pic>
        <p:nvPicPr>
          <p:cNvPr id="12" name="Bildobjekt 11" descr="En bild som visar text, skärmbild, programvara, Webbsida&#10;&#10;AI-genererat innehåll kan vara felaktigt.">
            <a:extLst>
              <a:ext uri="{FF2B5EF4-FFF2-40B4-BE49-F238E27FC236}">
                <a16:creationId xmlns:a16="http://schemas.microsoft.com/office/drawing/2014/main" id="{FCA05E65-22AB-361A-6C1E-EC0958DCC5D9}"/>
              </a:ext>
            </a:extLst>
          </p:cNvPr>
          <p:cNvPicPr>
            <a:picLocks noChangeAspect="1"/>
          </p:cNvPicPr>
          <p:nvPr/>
        </p:nvPicPr>
        <p:blipFill>
          <a:blip r:embed="rId4"/>
          <a:srcRect t="8144"/>
          <a:stretch/>
        </p:blipFill>
        <p:spPr>
          <a:xfrm>
            <a:off x="5866227" y="2825837"/>
            <a:ext cx="4269544" cy="2132514"/>
          </a:xfrm>
          <a:prstGeom prst="rect">
            <a:avLst/>
          </a:prstGeom>
        </p:spPr>
      </p:pic>
      <p:sp>
        <p:nvSpPr>
          <p:cNvPr id="14" name="textruta 13">
            <a:extLst>
              <a:ext uri="{FF2B5EF4-FFF2-40B4-BE49-F238E27FC236}">
                <a16:creationId xmlns:a16="http://schemas.microsoft.com/office/drawing/2014/main" id="{140AFF7E-CED0-0B17-DA67-0382406AF5E0}"/>
              </a:ext>
            </a:extLst>
          </p:cNvPr>
          <p:cNvSpPr txBox="1"/>
          <p:nvPr/>
        </p:nvSpPr>
        <p:spPr>
          <a:xfrm>
            <a:off x="5799407" y="1814104"/>
            <a:ext cx="6101860" cy="923330"/>
          </a:xfrm>
          <a:prstGeom prst="rect">
            <a:avLst/>
          </a:prstGeom>
          <a:noFill/>
        </p:spPr>
        <p:txBody>
          <a:bodyPr wrap="square">
            <a:spAutoFit/>
          </a:bodyPr>
          <a:lstStyle/>
          <a:p>
            <a:pPr>
              <a:buClr>
                <a:schemeClr val="accent1"/>
              </a:buClr>
            </a:pPr>
            <a:r>
              <a:rPr lang="sv-SE" dirty="0"/>
              <a:t>Vårdförlopp psoriasis</a:t>
            </a:r>
          </a:p>
          <a:p>
            <a:pPr>
              <a:buClr>
                <a:schemeClr val="accent1"/>
              </a:buClr>
            </a:pPr>
            <a:r>
              <a:rPr lang="sv-SE" dirty="0">
                <a:hlinkClick r:id="rId5"/>
              </a:rPr>
              <a:t>vardpersonal.1177.se/</a:t>
            </a:r>
            <a:r>
              <a:rPr lang="sv-SE" dirty="0" err="1">
                <a:hlinkClick r:id="rId5"/>
              </a:rPr>
              <a:t>kunskapsstod</a:t>
            </a:r>
            <a:r>
              <a:rPr lang="sv-SE" dirty="0">
                <a:hlinkClick r:id="rId5"/>
              </a:rPr>
              <a:t>/</a:t>
            </a:r>
            <a:r>
              <a:rPr lang="sv-SE" dirty="0" err="1">
                <a:hlinkClick r:id="rId5"/>
              </a:rPr>
              <a:t>vardforlopp</a:t>
            </a:r>
            <a:r>
              <a:rPr lang="sv-SE" dirty="0">
                <a:hlinkClick r:id="rId5"/>
              </a:rPr>
              <a:t>/psoriasis/</a:t>
            </a:r>
            <a:r>
              <a:rPr lang="sv-SE" dirty="0"/>
              <a:t> </a:t>
            </a:r>
            <a:br>
              <a:rPr lang="sv-SE" dirty="0"/>
            </a:br>
            <a:endParaRPr lang="sv-SE" dirty="0"/>
          </a:p>
        </p:txBody>
      </p:sp>
    </p:spTree>
    <p:extLst>
      <p:ext uri="{BB962C8B-B14F-4D97-AF65-F5344CB8AC3E}">
        <p14:creationId xmlns:p14="http://schemas.microsoft.com/office/powerpoint/2010/main" val="381536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C527C3B-80C5-513A-C0A1-152214099D32}"/>
              </a:ext>
            </a:extLst>
          </p:cNvPr>
          <p:cNvSpPr>
            <a:spLocks noGrp="1"/>
          </p:cNvSpPr>
          <p:nvPr>
            <p:ph type="ctrTitle"/>
          </p:nvPr>
        </p:nvSpPr>
        <p:spPr/>
        <p:txBody>
          <a:bodyPr/>
          <a:lstStyle/>
          <a:p>
            <a:r>
              <a:rPr lang="sv-SE" dirty="0"/>
              <a:t>Tack!</a:t>
            </a:r>
          </a:p>
        </p:txBody>
      </p:sp>
      <p:sp>
        <p:nvSpPr>
          <p:cNvPr id="3" name="Platshållare för datum 2">
            <a:extLst>
              <a:ext uri="{FF2B5EF4-FFF2-40B4-BE49-F238E27FC236}">
                <a16:creationId xmlns:a16="http://schemas.microsoft.com/office/drawing/2014/main" id="{3B97F52C-2652-6166-E086-D7A2CC9FD2E3}"/>
              </a:ext>
            </a:extLst>
          </p:cNvPr>
          <p:cNvSpPr>
            <a:spLocks noGrp="1"/>
          </p:cNvSpPr>
          <p:nvPr>
            <p:ph type="dt" sz="half" idx="4294967295"/>
          </p:nvPr>
        </p:nvSpPr>
        <p:spPr>
          <a:xfrm>
            <a:off x="0" y="6421438"/>
            <a:ext cx="684213" cy="144462"/>
          </a:xfrm>
        </p:spPr>
        <p:txBody>
          <a:bodyPr/>
          <a:lstStyle/>
          <a:p>
            <a:fld id="{D54DD06D-BB6B-4B4F-A04E-16E63B4D5879}" type="datetime1">
              <a:rPr lang="sv-SE" smtClean="0"/>
              <a:t>2025-03-13</a:t>
            </a:fld>
            <a:endParaRPr lang="sv-SE" dirty="0"/>
          </a:p>
        </p:txBody>
      </p:sp>
      <p:sp>
        <p:nvSpPr>
          <p:cNvPr id="4" name="Platshållare för sidfot 3">
            <a:extLst>
              <a:ext uri="{FF2B5EF4-FFF2-40B4-BE49-F238E27FC236}">
                <a16:creationId xmlns:a16="http://schemas.microsoft.com/office/drawing/2014/main" id="{A8F9C114-3474-3E75-7C7A-44B4225CD6E3}"/>
              </a:ext>
            </a:extLst>
          </p:cNvPr>
          <p:cNvSpPr>
            <a:spLocks noGrp="1"/>
          </p:cNvSpPr>
          <p:nvPr>
            <p:ph type="ftr" sz="quarter" idx="4294967295"/>
          </p:nvPr>
        </p:nvSpPr>
        <p:spPr>
          <a:xfrm>
            <a:off x="0" y="6421438"/>
            <a:ext cx="4114800" cy="144462"/>
          </a:xfrm>
        </p:spPr>
        <p:txBody>
          <a:bodyPr/>
          <a:lstStyle/>
          <a:p>
            <a:r>
              <a:rPr lang="sv-SE"/>
              <a:t>Presentationens namn</a:t>
            </a:r>
            <a:endParaRPr lang="sv-SE" dirty="0"/>
          </a:p>
        </p:txBody>
      </p:sp>
      <p:sp>
        <p:nvSpPr>
          <p:cNvPr id="5" name="Platshållare för bildnummer 4">
            <a:extLst>
              <a:ext uri="{FF2B5EF4-FFF2-40B4-BE49-F238E27FC236}">
                <a16:creationId xmlns:a16="http://schemas.microsoft.com/office/drawing/2014/main" id="{F7D63468-F568-422B-51AE-660E418F40C1}"/>
              </a:ext>
            </a:extLst>
          </p:cNvPr>
          <p:cNvSpPr>
            <a:spLocks noGrp="1"/>
          </p:cNvSpPr>
          <p:nvPr>
            <p:ph type="sldNum" sz="quarter" idx="4294967295"/>
          </p:nvPr>
        </p:nvSpPr>
        <p:spPr>
          <a:xfrm>
            <a:off x="0" y="6421438"/>
            <a:ext cx="431800" cy="144462"/>
          </a:xfrm>
        </p:spPr>
        <p:txBody>
          <a:bodyPr/>
          <a:lstStyle/>
          <a:p>
            <a:fld id="{E8645303-2AAE-45D1-913A-B06AE6474513}" type="slidenum">
              <a:rPr lang="sv-SE" smtClean="0"/>
              <a:t>19</a:t>
            </a:fld>
            <a:endParaRPr lang="sv-SE" dirty="0"/>
          </a:p>
        </p:txBody>
      </p:sp>
    </p:spTree>
    <p:extLst>
      <p:ext uri="{BB962C8B-B14F-4D97-AF65-F5344CB8AC3E}">
        <p14:creationId xmlns:p14="http://schemas.microsoft.com/office/powerpoint/2010/main" val="2656548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59FBD265-E86C-709C-EC23-C73E6738C795}"/>
              </a:ext>
            </a:extLst>
          </p:cNvPr>
          <p:cNvSpPr>
            <a:spLocks noGrp="1"/>
          </p:cNvSpPr>
          <p:nvPr>
            <p:ph type="sldNum" sz="quarter" idx="12"/>
          </p:nvPr>
        </p:nvSpPr>
        <p:spPr/>
        <p:txBody>
          <a:bodyPr/>
          <a:lstStyle/>
          <a:p>
            <a:fld id="{E8645303-2AAE-45D1-913A-B06AE6474513}" type="slidenum">
              <a:rPr lang="sv-SE" smtClean="0"/>
              <a:t>2</a:t>
            </a:fld>
            <a:endParaRPr lang="sv-SE" dirty="0"/>
          </a:p>
        </p:txBody>
      </p:sp>
      <p:sp>
        <p:nvSpPr>
          <p:cNvPr id="11" name="textruta 10">
            <a:extLst>
              <a:ext uri="{FF2B5EF4-FFF2-40B4-BE49-F238E27FC236}">
                <a16:creationId xmlns:a16="http://schemas.microsoft.com/office/drawing/2014/main" id="{744D146E-B568-4263-F800-A59450F43DC0}"/>
              </a:ext>
            </a:extLst>
          </p:cNvPr>
          <p:cNvSpPr txBox="1"/>
          <p:nvPr/>
        </p:nvSpPr>
        <p:spPr>
          <a:xfrm>
            <a:off x="658812" y="1720840"/>
            <a:ext cx="8907219" cy="3477875"/>
          </a:xfrm>
          <a:prstGeom prst="rect">
            <a:avLst/>
          </a:prstGeom>
          <a:noFill/>
        </p:spPr>
        <p:txBody>
          <a:bodyPr wrap="square">
            <a:spAutoFit/>
          </a:bodyPr>
          <a:lstStyle/>
          <a:p>
            <a:pPr>
              <a:buClr>
                <a:schemeClr val="accent1"/>
              </a:buClr>
              <a:buFont typeface="Arial" panose="020B0604020202020204" pitchFamily="34" charset="0"/>
              <a:buChar char="•"/>
            </a:pPr>
            <a:r>
              <a:rPr lang="sv-SE" dirty="0"/>
              <a:t> </a:t>
            </a:r>
            <a:r>
              <a:rPr lang="sv-SE" sz="2000" dirty="0"/>
              <a:t>Vad är ett </a:t>
            </a:r>
            <a:r>
              <a:rPr lang="sv-SE" sz="2000" b="1" dirty="0">
                <a:solidFill>
                  <a:schemeClr val="accent1"/>
                </a:solidFill>
              </a:rPr>
              <a:t>personcentrerat</a:t>
            </a:r>
            <a:r>
              <a:rPr lang="sv-SE" sz="2000" dirty="0"/>
              <a:t> och </a:t>
            </a:r>
            <a:r>
              <a:rPr lang="sv-SE" sz="2000" b="1" dirty="0">
                <a:solidFill>
                  <a:schemeClr val="accent1"/>
                </a:solidFill>
              </a:rPr>
              <a:t>sammanhållet vårdförlopp</a:t>
            </a:r>
            <a:r>
              <a:rPr lang="sv-SE" sz="2000" dirty="0"/>
              <a:t>?</a:t>
            </a:r>
            <a:br>
              <a:rPr lang="sv-SE" sz="2000" dirty="0"/>
            </a:br>
            <a:endParaRPr lang="sv-SE" sz="2000" dirty="0"/>
          </a:p>
          <a:p>
            <a:pPr>
              <a:buClr>
                <a:schemeClr val="accent1"/>
              </a:buClr>
              <a:buFont typeface="Arial" panose="020B0604020202020204" pitchFamily="34" charset="0"/>
              <a:buChar char="•"/>
            </a:pPr>
            <a:r>
              <a:rPr lang="sv-SE" sz="2000" dirty="0"/>
              <a:t> Varför har man tagit fram ett </a:t>
            </a:r>
            <a:r>
              <a:rPr lang="sv-SE" sz="2000" b="1" dirty="0">
                <a:solidFill>
                  <a:schemeClr val="accent1"/>
                </a:solidFill>
              </a:rPr>
              <a:t>vårdförlopp för psoriasis</a:t>
            </a:r>
            <a:r>
              <a:rPr lang="sv-SE" sz="2000" dirty="0"/>
              <a:t>? </a:t>
            </a:r>
            <a:br>
              <a:rPr lang="sv-SE" sz="2000" dirty="0"/>
            </a:br>
            <a:endParaRPr lang="sv-SE" sz="2000" dirty="0"/>
          </a:p>
          <a:p>
            <a:pPr>
              <a:buClr>
                <a:schemeClr val="accent1"/>
              </a:buClr>
              <a:buFont typeface="Arial" panose="020B0604020202020204" pitchFamily="34" charset="0"/>
              <a:buChar char="•"/>
            </a:pPr>
            <a:r>
              <a:rPr lang="sv-SE" sz="2000" dirty="0"/>
              <a:t> Vad </a:t>
            </a:r>
            <a:r>
              <a:rPr lang="sv-SE" sz="2000" b="1" dirty="0">
                <a:solidFill>
                  <a:schemeClr val="accent1"/>
                </a:solidFill>
              </a:rPr>
              <a:t>innehåller</a:t>
            </a:r>
            <a:r>
              <a:rPr lang="sv-SE" sz="2000" dirty="0"/>
              <a:t> vårdförloppet?</a:t>
            </a:r>
            <a:br>
              <a:rPr lang="sv-SE" sz="2000" dirty="0"/>
            </a:br>
            <a:endParaRPr lang="sv-SE" sz="2000" dirty="0"/>
          </a:p>
          <a:p>
            <a:pPr>
              <a:buClr>
                <a:schemeClr val="accent1"/>
              </a:buClr>
              <a:buFont typeface="Arial" panose="020B0604020202020204" pitchFamily="34" charset="0"/>
              <a:buChar char="•"/>
            </a:pPr>
            <a:r>
              <a:rPr lang="sv-SE" sz="2000" dirty="0"/>
              <a:t> Vad bör jag själv </a:t>
            </a:r>
            <a:r>
              <a:rPr lang="sv-SE" sz="2000" b="1" dirty="0">
                <a:solidFill>
                  <a:schemeClr val="accent1"/>
                </a:solidFill>
              </a:rPr>
              <a:t>tänka på</a:t>
            </a:r>
            <a:r>
              <a:rPr lang="sv-SE" sz="2000" dirty="0"/>
              <a:t>?</a:t>
            </a:r>
          </a:p>
          <a:p>
            <a:pPr>
              <a:buClr>
                <a:schemeClr val="accent1"/>
              </a:buClr>
            </a:pPr>
            <a:endParaRPr lang="sv-SE" sz="2000" dirty="0"/>
          </a:p>
          <a:p>
            <a:pPr>
              <a:buClr>
                <a:schemeClr val="accent1"/>
              </a:buClr>
              <a:buFont typeface="Arial" panose="020B0604020202020204" pitchFamily="34" charset="0"/>
              <a:buChar char="•"/>
            </a:pPr>
            <a:r>
              <a:rPr lang="sv-SE" sz="2000" dirty="0"/>
              <a:t> </a:t>
            </a:r>
            <a:r>
              <a:rPr lang="sv-SE" sz="2000" b="1" dirty="0">
                <a:solidFill>
                  <a:schemeClr val="accent1"/>
                </a:solidFill>
              </a:rPr>
              <a:t>Hur kan vi bidra </a:t>
            </a:r>
            <a:r>
              <a:rPr lang="sv-SE" sz="2000" dirty="0"/>
              <a:t>till att kunskapen om vårdförloppet når ut och fram?</a:t>
            </a:r>
            <a:br>
              <a:rPr lang="sv-SE" sz="2000" dirty="0"/>
            </a:br>
            <a:endParaRPr lang="sv-SE" sz="2000" dirty="0"/>
          </a:p>
          <a:p>
            <a:pPr>
              <a:buClr>
                <a:schemeClr val="accent1"/>
              </a:buClr>
              <a:buFont typeface="Arial" panose="020B0604020202020204" pitchFamily="34" charset="0"/>
              <a:buChar char="•"/>
            </a:pPr>
            <a:endParaRPr lang="sv-SE" sz="2000" dirty="0"/>
          </a:p>
        </p:txBody>
      </p:sp>
      <p:sp>
        <p:nvSpPr>
          <p:cNvPr id="12" name="Rubrik 2">
            <a:extLst>
              <a:ext uri="{FF2B5EF4-FFF2-40B4-BE49-F238E27FC236}">
                <a16:creationId xmlns:a16="http://schemas.microsoft.com/office/drawing/2014/main" id="{703A9EB6-543D-B9B4-0C42-0EAC4955534C}"/>
              </a:ext>
            </a:extLst>
          </p:cNvPr>
          <p:cNvSpPr>
            <a:spLocks noGrp="1"/>
          </p:cNvSpPr>
          <p:nvPr>
            <p:ph type="title"/>
          </p:nvPr>
        </p:nvSpPr>
        <p:spPr>
          <a:xfrm>
            <a:off x="658813" y="333375"/>
            <a:ext cx="11015616" cy="827088"/>
          </a:xfrm>
        </p:spPr>
        <p:txBody>
          <a:bodyPr/>
          <a:lstStyle/>
          <a:p>
            <a:r>
              <a:rPr lang="sv-SE" dirty="0"/>
              <a:t>Vad kommer vi gå igenom idag?</a:t>
            </a:r>
          </a:p>
        </p:txBody>
      </p:sp>
    </p:spTree>
    <p:extLst>
      <p:ext uri="{BB962C8B-B14F-4D97-AF65-F5344CB8AC3E}">
        <p14:creationId xmlns:p14="http://schemas.microsoft.com/office/powerpoint/2010/main" val="1765881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3B6A8A-15D5-C980-F0CE-189B898D794C}"/>
              </a:ext>
            </a:extLst>
          </p:cNvPr>
          <p:cNvSpPr>
            <a:spLocks noGrp="1"/>
          </p:cNvSpPr>
          <p:nvPr>
            <p:ph type="title"/>
          </p:nvPr>
        </p:nvSpPr>
        <p:spPr/>
        <p:txBody>
          <a:bodyPr/>
          <a:lstStyle/>
          <a:p>
            <a:r>
              <a:rPr lang="sv-SE" dirty="0"/>
              <a:t>Personcentrerade och sammanhållna vårdförlopp</a:t>
            </a:r>
          </a:p>
        </p:txBody>
      </p:sp>
      <p:sp>
        <p:nvSpPr>
          <p:cNvPr id="5" name="Platshållare för bildnummer 4">
            <a:extLst>
              <a:ext uri="{FF2B5EF4-FFF2-40B4-BE49-F238E27FC236}">
                <a16:creationId xmlns:a16="http://schemas.microsoft.com/office/drawing/2014/main" id="{BE24D409-00CE-8487-A904-FC5235244CE2}"/>
              </a:ext>
            </a:extLst>
          </p:cNvPr>
          <p:cNvSpPr>
            <a:spLocks noGrp="1"/>
          </p:cNvSpPr>
          <p:nvPr>
            <p:ph type="sldNum" sz="quarter" idx="12"/>
          </p:nvPr>
        </p:nvSpPr>
        <p:spPr/>
        <p:txBody>
          <a:bodyPr/>
          <a:lstStyle/>
          <a:p>
            <a:fld id="{E8645303-2AAE-45D1-913A-B06AE6474513}" type="slidenum">
              <a:rPr lang="sv-SE" smtClean="0"/>
              <a:t>3</a:t>
            </a:fld>
            <a:endParaRPr lang="sv-SE" dirty="0"/>
          </a:p>
        </p:txBody>
      </p:sp>
      <p:sp>
        <p:nvSpPr>
          <p:cNvPr id="7" name="textruta 6">
            <a:extLst>
              <a:ext uri="{FF2B5EF4-FFF2-40B4-BE49-F238E27FC236}">
                <a16:creationId xmlns:a16="http://schemas.microsoft.com/office/drawing/2014/main" id="{5C5C14D1-21BD-171F-2C84-1D70E2D4F553}"/>
              </a:ext>
            </a:extLst>
          </p:cNvPr>
          <p:cNvSpPr txBox="1"/>
          <p:nvPr/>
        </p:nvSpPr>
        <p:spPr>
          <a:xfrm>
            <a:off x="6166621" y="1664517"/>
            <a:ext cx="6101860" cy="2862322"/>
          </a:xfrm>
          <a:prstGeom prst="rect">
            <a:avLst/>
          </a:prstGeom>
          <a:noFill/>
        </p:spPr>
        <p:txBody>
          <a:bodyPr wrap="square">
            <a:spAutoFit/>
          </a:bodyPr>
          <a:lstStyle/>
          <a:p>
            <a:pPr marL="342900" indent="-342900">
              <a:buFont typeface="Arial" panose="020B0604020202020204" pitchFamily="34" charset="0"/>
              <a:buChar char="•"/>
            </a:pPr>
            <a:r>
              <a:rPr lang="sv-SE" dirty="0"/>
              <a:t>Syftet är att </a:t>
            </a:r>
            <a:r>
              <a:rPr lang="sv-SE" b="1" dirty="0">
                <a:solidFill>
                  <a:schemeClr val="accent1"/>
                </a:solidFill>
              </a:rPr>
              <a:t>öka jämlikheten</a:t>
            </a:r>
            <a:r>
              <a:rPr lang="sv-SE" dirty="0"/>
              <a:t>, </a:t>
            </a:r>
            <a:r>
              <a:rPr lang="sv-SE" b="1" dirty="0">
                <a:solidFill>
                  <a:schemeClr val="accent1"/>
                </a:solidFill>
              </a:rPr>
              <a:t>effektiviteten</a:t>
            </a:r>
            <a:r>
              <a:rPr lang="sv-SE" dirty="0"/>
              <a:t> och </a:t>
            </a:r>
            <a:r>
              <a:rPr lang="sv-SE" b="1" dirty="0">
                <a:solidFill>
                  <a:schemeClr val="accent1"/>
                </a:solidFill>
              </a:rPr>
              <a:t>kvaliteten i vården </a:t>
            </a:r>
            <a:r>
              <a:rPr lang="sv-SE" dirty="0"/>
              <a:t>utan att det medför onödig administrativ börda för sjukvårdspersonal.</a:t>
            </a:r>
            <a:br>
              <a:rPr lang="sv-SE" dirty="0"/>
            </a:br>
            <a:endParaRPr lang="sv-SE" dirty="0"/>
          </a:p>
          <a:p>
            <a:pPr marL="342900" indent="-342900">
              <a:buFont typeface="Arial" panose="020B0604020202020204" pitchFamily="34" charset="0"/>
              <a:buChar char="•"/>
            </a:pPr>
            <a:r>
              <a:rPr lang="sv-SE" dirty="0"/>
              <a:t>Patienter ska uppleva en mer </a:t>
            </a:r>
            <a:r>
              <a:rPr lang="sv-SE" b="1" dirty="0">
                <a:solidFill>
                  <a:schemeClr val="accent1"/>
                </a:solidFill>
              </a:rPr>
              <a:t>välorganiserad</a:t>
            </a:r>
            <a:r>
              <a:rPr lang="sv-SE" dirty="0"/>
              <a:t> och </a:t>
            </a:r>
            <a:r>
              <a:rPr lang="sv-SE" b="1" dirty="0">
                <a:solidFill>
                  <a:schemeClr val="accent1"/>
                </a:solidFill>
              </a:rPr>
              <a:t>helhetsorienterad process </a:t>
            </a:r>
            <a:r>
              <a:rPr lang="sv-SE" dirty="0"/>
              <a:t>utan onödig väntetid i samband med utredning och behandling. </a:t>
            </a:r>
            <a:br>
              <a:rPr lang="sv-SE" dirty="0"/>
            </a:br>
            <a:endParaRPr lang="sv-SE" dirty="0"/>
          </a:p>
          <a:p>
            <a:pPr marL="342900" indent="-342900">
              <a:buFont typeface="Arial" panose="020B0604020202020204" pitchFamily="34" charset="0"/>
              <a:buChar char="•"/>
            </a:pPr>
            <a:r>
              <a:rPr lang="sv-SE" dirty="0"/>
              <a:t>Patienternas </a:t>
            </a:r>
            <a:r>
              <a:rPr lang="sv-SE" b="1" dirty="0">
                <a:solidFill>
                  <a:schemeClr val="accent1"/>
                </a:solidFill>
              </a:rPr>
              <a:t>livskvalitet</a:t>
            </a:r>
            <a:r>
              <a:rPr lang="sv-SE" dirty="0"/>
              <a:t> och nöjdhet med vården ska </a:t>
            </a:r>
            <a:r>
              <a:rPr lang="sv-SE" b="1" dirty="0">
                <a:solidFill>
                  <a:schemeClr val="accent1"/>
                </a:solidFill>
              </a:rPr>
              <a:t>förbättras</a:t>
            </a:r>
            <a:r>
              <a:rPr lang="sv-SE" dirty="0"/>
              <a:t> och vården bli mer </a:t>
            </a:r>
            <a:r>
              <a:rPr lang="sv-SE" b="1" dirty="0">
                <a:solidFill>
                  <a:schemeClr val="accent1"/>
                </a:solidFill>
              </a:rPr>
              <a:t>jämlik</a:t>
            </a:r>
            <a:r>
              <a:rPr lang="sv-SE" dirty="0"/>
              <a:t> och </a:t>
            </a:r>
            <a:r>
              <a:rPr lang="sv-SE" b="1" dirty="0">
                <a:solidFill>
                  <a:schemeClr val="accent1"/>
                </a:solidFill>
              </a:rPr>
              <a:t>jämställd</a:t>
            </a:r>
            <a:r>
              <a:rPr lang="sv-SE" dirty="0"/>
              <a:t>. </a:t>
            </a:r>
          </a:p>
        </p:txBody>
      </p:sp>
      <p:sp>
        <p:nvSpPr>
          <p:cNvPr id="9" name="textruta 8">
            <a:extLst>
              <a:ext uri="{FF2B5EF4-FFF2-40B4-BE49-F238E27FC236}">
                <a16:creationId xmlns:a16="http://schemas.microsoft.com/office/drawing/2014/main" id="{BB8C6141-8D7A-0FFC-826C-E86E9512D3C5}"/>
              </a:ext>
            </a:extLst>
          </p:cNvPr>
          <p:cNvSpPr txBox="1"/>
          <p:nvPr/>
        </p:nvSpPr>
        <p:spPr>
          <a:xfrm>
            <a:off x="356969" y="1664517"/>
            <a:ext cx="6101860" cy="4247317"/>
          </a:xfrm>
          <a:prstGeom prst="rect">
            <a:avLst/>
          </a:prstGeom>
          <a:noFill/>
        </p:spPr>
        <p:txBody>
          <a:bodyPr wrap="square">
            <a:spAutoFit/>
          </a:bodyPr>
          <a:lstStyle/>
          <a:p>
            <a:pPr marL="342900" indent="-342900">
              <a:buFont typeface="Arial" panose="020B0604020202020204" pitchFamily="34" charset="0"/>
              <a:buChar char="•"/>
            </a:pPr>
            <a:r>
              <a:rPr lang="sv-SE" sz="1800" dirty="0"/>
              <a:t>Vårdförloppen tas fram av </a:t>
            </a:r>
            <a:r>
              <a:rPr lang="sv-SE" sz="1800" b="1" dirty="0">
                <a:solidFill>
                  <a:schemeClr val="accent1"/>
                </a:solidFill>
              </a:rPr>
              <a:t>regionerna</a:t>
            </a:r>
            <a:r>
              <a:rPr lang="sv-SE" sz="1800" dirty="0"/>
              <a:t> inom </a:t>
            </a:r>
            <a:br>
              <a:rPr lang="sv-SE" sz="1800" dirty="0"/>
            </a:br>
            <a:r>
              <a:rPr lang="sv-SE" sz="1800" dirty="0"/>
              <a:t>Nationellt system för </a:t>
            </a:r>
            <a:r>
              <a:rPr lang="sv-SE" sz="1800" b="1" dirty="0">
                <a:solidFill>
                  <a:schemeClr val="accent1"/>
                </a:solidFill>
              </a:rPr>
              <a:t>kunskapsstyrning</a:t>
            </a:r>
            <a:r>
              <a:rPr lang="sv-SE" sz="1800" dirty="0">
                <a:solidFill>
                  <a:schemeClr val="accent1"/>
                </a:solidFill>
              </a:rPr>
              <a:t> </a:t>
            </a:r>
            <a:r>
              <a:rPr lang="sv-SE" sz="1800" dirty="0"/>
              <a:t>Hälso- </a:t>
            </a:r>
            <a:br>
              <a:rPr lang="sv-SE" sz="1800" dirty="0"/>
            </a:br>
            <a:r>
              <a:rPr lang="sv-SE" sz="1800" dirty="0"/>
              <a:t>och sjukvård.</a:t>
            </a:r>
            <a:br>
              <a:rPr lang="sv-SE" sz="1800" dirty="0"/>
            </a:br>
            <a:endParaRPr lang="sv-SE" sz="1800" dirty="0"/>
          </a:p>
          <a:p>
            <a:pPr marL="342900" indent="-342900">
              <a:buFont typeface="Arial" panose="020B0604020202020204" pitchFamily="34" charset="0"/>
              <a:buChar char="•"/>
            </a:pPr>
            <a:r>
              <a:rPr lang="sv-SE" sz="1800" dirty="0">
                <a:ea typeface="MS Mincho" panose="02020609040205080304" pitchFamily="49" charset="-128"/>
                <a:cs typeface="Arial" panose="020B0604020202020204" pitchFamily="34" charset="0"/>
              </a:rPr>
              <a:t>Vårdförloppen är primärt ett </a:t>
            </a:r>
            <a:r>
              <a:rPr lang="sv-SE" sz="1800" b="1" dirty="0">
                <a:solidFill>
                  <a:schemeClr val="accent1"/>
                </a:solidFill>
                <a:ea typeface="MS Mincho" panose="02020609040205080304" pitchFamily="49" charset="-128"/>
                <a:cs typeface="Arial" panose="020B0604020202020204" pitchFamily="34" charset="0"/>
              </a:rPr>
              <a:t>kunskapsstöd för </a:t>
            </a:r>
            <a:br>
              <a:rPr lang="sv-SE" sz="1800" b="1" dirty="0">
                <a:solidFill>
                  <a:schemeClr val="accent1"/>
                </a:solidFill>
                <a:ea typeface="MS Mincho" panose="02020609040205080304" pitchFamily="49" charset="-128"/>
                <a:cs typeface="Arial" panose="020B0604020202020204" pitchFamily="34" charset="0"/>
              </a:rPr>
            </a:br>
            <a:r>
              <a:rPr lang="sv-SE" sz="1800" b="1" dirty="0">
                <a:solidFill>
                  <a:schemeClr val="accent1"/>
                </a:solidFill>
                <a:ea typeface="MS Mincho" panose="02020609040205080304" pitchFamily="49" charset="-128"/>
                <a:cs typeface="Arial" panose="020B0604020202020204" pitchFamily="34" charset="0"/>
              </a:rPr>
              <a:t>hälso- och sjukvårdspersonal </a:t>
            </a:r>
            <a:r>
              <a:rPr lang="sv-SE" sz="1800" dirty="0">
                <a:ea typeface="MS Mincho" panose="02020609040205080304" pitchFamily="49" charset="-128"/>
                <a:cs typeface="Arial" panose="020B0604020202020204" pitchFamily="34" charset="0"/>
              </a:rPr>
              <a:t>i det kliniska mötet </a:t>
            </a:r>
            <a:br>
              <a:rPr lang="sv-SE" sz="1800" dirty="0">
                <a:ea typeface="MS Mincho" panose="02020609040205080304" pitchFamily="49" charset="-128"/>
                <a:cs typeface="Arial" panose="020B0604020202020204" pitchFamily="34" charset="0"/>
              </a:rPr>
            </a:br>
            <a:r>
              <a:rPr lang="sv-SE" sz="1800" dirty="0">
                <a:ea typeface="MS Mincho" panose="02020609040205080304" pitchFamily="49" charset="-128"/>
                <a:cs typeface="Arial" panose="020B0604020202020204" pitchFamily="34" charset="0"/>
              </a:rPr>
              <a:t>med patient och närstående.</a:t>
            </a:r>
            <a:br>
              <a:rPr lang="sv-SE" sz="1800" dirty="0">
                <a:ea typeface="MS Mincho" panose="02020609040205080304" pitchFamily="49" charset="-128"/>
                <a:cs typeface="Arial" panose="020B0604020202020204" pitchFamily="34" charset="0"/>
              </a:rPr>
            </a:br>
            <a:endParaRPr lang="sv-SE" sz="1800" dirty="0">
              <a:ea typeface="MS Mincho" panose="02020609040205080304" pitchFamily="49" charset="-128"/>
              <a:cs typeface="Arial" panose="020B0604020202020204" pitchFamily="34" charset="0"/>
            </a:endParaRPr>
          </a:p>
          <a:p>
            <a:pPr marL="342900" indent="-342900">
              <a:buFont typeface="Arial" panose="020B0604020202020204" pitchFamily="34" charset="0"/>
              <a:buChar char="•"/>
            </a:pPr>
            <a:r>
              <a:rPr lang="sv-SE" sz="1800" dirty="0"/>
              <a:t>Vårdförloppen ska utgå ifrån tillförlitliga och aktuella kunskapsstöd och </a:t>
            </a:r>
            <a:r>
              <a:rPr lang="sv-SE" sz="1800" b="1" dirty="0">
                <a:solidFill>
                  <a:schemeClr val="accent1"/>
                </a:solidFill>
              </a:rPr>
              <a:t>baseras på bästa tillgängliga kunskap</a:t>
            </a:r>
            <a:r>
              <a:rPr lang="sv-SE" sz="1800" dirty="0"/>
              <a:t> om vård och behandling.</a:t>
            </a:r>
            <a:br>
              <a:rPr lang="sv-SE" sz="1800" dirty="0"/>
            </a:br>
            <a:endParaRPr lang="sv-SE" sz="1800" dirty="0">
              <a:ea typeface="MS Mincho" panose="02020609040205080304" pitchFamily="49" charset="-128"/>
              <a:cs typeface="Arial" panose="020B0604020202020204" pitchFamily="34" charset="0"/>
            </a:endParaRPr>
          </a:p>
          <a:p>
            <a:pPr marL="342900" indent="-342900">
              <a:buFont typeface="Arial" panose="020B0604020202020204" pitchFamily="34" charset="0"/>
              <a:buChar char="•"/>
            </a:pPr>
            <a:r>
              <a:rPr lang="sv-SE" sz="1800" dirty="0"/>
              <a:t>Arbetet med vårdförloppen initierades i en tidigare överenskommelse mellan staten och Sveriges Kommuner och Regioner (SKR).</a:t>
            </a:r>
          </a:p>
        </p:txBody>
      </p:sp>
      <p:sp>
        <p:nvSpPr>
          <p:cNvPr id="3" name="textruta 2">
            <a:extLst>
              <a:ext uri="{FF2B5EF4-FFF2-40B4-BE49-F238E27FC236}">
                <a16:creationId xmlns:a16="http://schemas.microsoft.com/office/drawing/2014/main" id="{9784ECDB-6A72-9C61-4C5C-A768F7131016}"/>
              </a:ext>
            </a:extLst>
          </p:cNvPr>
          <p:cNvSpPr txBox="1"/>
          <p:nvPr/>
        </p:nvSpPr>
        <p:spPr>
          <a:xfrm>
            <a:off x="759655" y="6149750"/>
            <a:ext cx="1575582" cy="307777"/>
          </a:xfrm>
          <a:prstGeom prst="rect">
            <a:avLst/>
          </a:prstGeom>
          <a:noFill/>
        </p:spPr>
        <p:txBody>
          <a:bodyPr wrap="square" rtlCol="0">
            <a:spAutoFit/>
          </a:bodyPr>
          <a:lstStyle/>
          <a:p>
            <a:r>
              <a:rPr lang="sv-SE" sz="1400" i="1" dirty="0"/>
              <a:t>Källa: SKR</a:t>
            </a:r>
          </a:p>
        </p:txBody>
      </p:sp>
      <p:pic>
        <p:nvPicPr>
          <p:cNvPr id="12" name="Bildobjekt 11" descr="En bild som visar clipart, Grafik, tecknad serie, grafisk design&#10;&#10;AI-genererat innehåll kan vara felaktigt.">
            <a:extLst>
              <a:ext uri="{FF2B5EF4-FFF2-40B4-BE49-F238E27FC236}">
                <a16:creationId xmlns:a16="http://schemas.microsoft.com/office/drawing/2014/main" id="{97CB555A-5A93-CA5C-D8E9-B8FAE422AB2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9363" y="4609536"/>
            <a:ext cx="4996375" cy="1540214"/>
          </a:xfrm>
          <a:prstGeom prst="rect">
            <a:avLst/>
          </a:prstGeom>
        </p:spPr>
      </p:pic>
    </p:spTree>
    <p:extLst>
      <p:ext uri="{BB962C8B-B14F-4D97-AF65-F5344CB8AC3E}">
        <p14:creationId xmlns:p14="http://schemas.microsoft.com/office/powerpoint/2010/main" val="1164359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A536D6-B546-E780-A43F-CF3EECD56087}"/>
              </a:ext>
            </a:extLst>
          </p:cNvPr>
          <p:cNvSpPr>
            <a:spLocks noGrp="1"/>
          </p:cNvSpPr>
          <p:nvPr>
            <p:ph type="title"/>
          </p:nvPr>
        </p:nvSpPr>
        <p:spPr/>
        <p:txBody>
          <a:bodyPr/>
          <a:lstStyle/>
          <a:p>
            <a:r>
              <a:rPr lang="sv-SE" dirty="0"/>
              <a:t>Varför ett vårdförlopp för psoriasis?</a:t>
            </a:r>
          </a:p>
        </p:txBody>
      </p:sp>
      <p:sp>
        <p:nvSpPr>
          <p:cNvPr id="5" name="Platshållare för bildnummer 4">
            <a:extLst>
              <a:ext uri="{FF2B5EF4-FFF2-40B4-BE49-F238E27FC236}">
                <a16:creationId xmlns:a16="http://schemas.microsoft.com/office/drawing/2014/main" id="{A4A8ACD2-6B66-7F3F-C70A-95B60133E823}"/>
              </a:ext>
            </a:extLst>
          </p:cNvPr>
          <p:cNvSpPr>
            <a:spLocks noGrp="1"/>
          </p:cNvSpPr>
          <p:nvPr>
            <p:ph type="sldNum" sz="quarter" idx="12"/>
          </p:nvPr>
        </p:nvSpPr>
        <p:spPr/>
        <p:txBody>
          <a:bodyPr/>
          <a:lstStyle/>
          <a:p>
            <a:fld id="{E8645303-2AAE-45D1-913A-B06AE6474513}" type="slidenum">
              <a:rPr lang="sv-SE" smtClean="0"/>
              <a:t>4</a:t>
            </a:fld>
            <a:endParaRPr lang="sv-SE" dirty="0"/>
          </a:p>
        </p:txBody>
      </p:sp>
      <p:sp>
        <p:nvSpPr>
          <p:cNvPr id="4" name="textruta 3">
            <a:extLst>
              <a:ext uri="{FF2B5EF4-FFF2-40B4-BE49-F238E27FC236}">
                <a16:creationId xmlns:a16="http://schemas.microsoft.com/office/drawing/2014/main" id="{1865AD4D-8CEB-DF00-07CF-3C4969FBA1EA}"/>
              </a:ext>
            </a:extLst>
          </p:cNvPr>
          <p:cNvSpPr txBox="1"/>
          <p:nvPr/>
        </p:nvSpPr>
        <p:spPr>
          <a:xfrm>
            <a:off x="4771856" y="1276408"/>
            <a:ext cx="7213817" cy="4524315"/>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sv-SE" dirty="0"/>
              <a:t>Patienter upplever att </a:t>
            </a:r>
            <a:r>
              <a:rPr lang="sv-SE" b="1" dirty="0">
                <a:solidFill>
                  <a:schemeClr val="accent1"/>
                </a:solidFill>
              </a:rPr>
              <a:t>vården brister </a:t>
            </a:r>
            <a:r>
              <a:rPr lang="sv-SE" dirty="0"/>
              <a:t>i följande avseenden:</a:t>
            </a:r>
          </a:p>
          <a:p>
            <a:pPr marL="742950" lvl="1" indent="-285750">
              <a:buClr>
                <a:schemeClr val="accent1"/>
              </a:buClr>
              <a:buFont typeface="Arial" panose="020B0604020202020204" pitchFamily="34" charset="0"/>
              <a:buChar char="•"/>
            </a:pPr>
            <a:r>
              <a:rPr lang="sv-SE" b="1" dirty="0">
                <a:solidFill>
                  <a:schemeClr val="accent1"/>
                </a:solidFill>
              </a:rPr>
              <a:t>helhetssyn</a:t>
            </a:r>
            <a:r>
              <a:rPr lang="sv-SE" dirty="0"/>
              <a:t> och </a:t>
            </a:r>
            <a:r>
              <a:rPr lang="sv-SE" b="1" dirty="0">
                <a:solidFill>
                  <a:schemeClr val="accent1"/>
                </a:solidFill>
              </a:rPr>
              <a:t>samordning</a:t>
            </a:r>
          </a:p>
          <a:p>
            <a:pPr marL="742950" lvl="1" indent="-285750">
              <a:buClr>
                <a:schemeClr val="accent1"/>
              </a:buClr>
              <a:buFont typeface="Arial" panose="020B0604020202020204" pitchFamily="34" charset="0"/>
              <a:buChar char="•"/>
            </a:pPr>
            <a:r>
              <a:rPr lang="sv-SE" b="1" dirty="0">
                <a:solidFill>
                  <a:schemeClr val="accent1"/>
                </a:solidFill>
              </a:rPr>
              <a:t>kunskap</a:t>
            </a:r>
            <a:r>
              <a:rPr lang="sv-SE" dirty="0"/>
              <a:t> om psoriasis och dess följdsjukdomar</a:t>
            </a:r>
          </a:p>
          <a:p>
            <a:pPr marL="742950" lvl="1" indent="-285750">
              <a:buClr>
                <a:schemeClr val="accent1"/>
              </a:buClr>
              <a:buFont typeface="Arial" panose="020B0604020202020204" pitchFamily="34" charset="0"/>
              <a:buChar char="•"/>
            </a:pPr>
            <a:r>
              <a:rPr lang="sv-SE" dirty="0"/>
              <a:t>förutsättningar för </a:t>
            </a:r>
            <a:r>
              <a:rPr lang="sv-SE" b="1" dirty="0">
                <a:solidFill>
                  <a:schemeClr val="accent1"/>
                </a:solidFill>
              </a:rPr>
              <a:t>delaktighet</a:t>
            </a:r>
            <a:r>
              <a:rPr lang="sv-SE" dirty="0"/>
              <a:t> och aktiv </a:t>
            </a:r>
            <a:r>
              <a:rPr lang="sv-SE" b="1" dirty="0">
                <a:solidFill>
                  <a:schemeClr val="accent1"/>
                </a:solidFill>
              </a:rPr>
              <a:t>medverkan</a:t>
            </a:r>
            <a:r>
              <a:rPr lang="sv-SE" dirty="0"/>
              <a:t> i sin vård </a:t>
            </a:r>
          </a:p>
          <a:p>
            <a:pPr marL="742950" lvl="1" indent="-285750">
              <a:buClr>
                <a:schemeClr val="accent1"/>
              </a:buClr>
              <a:buFont typeface="Arial" panose="020B0604020202020204" pitchFamily="34" charset="0"/>
              <a:buChar char="•"/>
            </a:pPr>
            <a:r>
              <a:rPr lang="sv-SE" b="1" dirty="0">
                <a:solidFill>
                  <a:schemeClr val="accent1"/>
                </a:solidFill>
              </a:rPr>
              <a:t>personcentrering</a:t>
            </a:r>
            <a:br>
              <a:rPr lang="sv-SE" dirty="0"/>
            </a:br>
            <a:endParaRPr lang="sv-SE" dirty="0"/>
          </a:p>
          <a:p>
            <a:pPr marL="285750" indent="-285750">
              <a:buClr>
                <a:schemeClr val="accent1"/>
              </a:buClr>
              <a:buFont typeface="Arial" panose="020B0604020202020204" pitchFamily="34" charset="0"/>
              <a:buChar char="•"/>
            </a:pPr>
            <a:r>
              <a:rPr lang="sv-SE" dirty="0"/>
              <a:t>Socialstyrelsens </a:t>
            </a:r>
            <a:r>
              <a:rPr lang="sv-SE" b="1" dirty="0">
                <a:solidFill>
                  <a:schemeClr val="accent1"/>
                </a:solidFill>
              </a:rPr>
              <a:t>nationella riktlinjer </a:t>
            </a:r>
            <a:r>
              <a:rPr lang="sv-SE" dirty="0"/>
              <a:t>för vård vid psoriasis är ett mycket bra verktyg för vården för att prioritera och planera, men </a:t>
            </a:r>
            <a:r>
              <a:rPr lang="sv-SE" b="1" dirty="0">
                <a:solidFill>
                  <a:schemeClr val="accent1"/>
                </a:solidFill>
              </a:rPr>
              <a:t>används i för låg omfattning som kunskapsstöd </a:t>
            </a:r>
            <a:r>
              <a:rPr lang="sv-SE" dirty="0"/>
              <a:t>– särskilt i primärvården (där majoriteten av </a:t>
            </a:r>
            <a:r>
              <a:rPr lang="sv-SE" dirty="0" err="1"/>
              <a:t>psoriasispatienterna</a:t>
            </a:r>
            <a:r>
              <a:rPr lang="sv-SE" dirty="0"/>
              <a:t> befinner sig)</a:t>
            </a:r>
            <a:br>
              <a:rPr lang="sv-SE" dirty="0"/>
            </a:br>
            <a:endParaRPr lang="sv-SE" dirty="0"/>
          </a:p>
          <a:p>
            <a:pPr marL="285750" indent="-285750">
              <a:buClr>
                <a:schemeClr val="accent1"/>
              </a:buClr>
              <a:buFont typeface="Arial" panose="020B0604020202020204" pitchFamily="34" charset="0"/>
              <a:buChar char="•"/>
            </a:pPr>
            <a:r>
              <a:rPr lang="sv-SE" dirty="0"/>
              <a:t>Psoriasisvården är fortfarande för </a:t>
            </a:r>
            <a:r>
              <a:rPr lang="sv-SE" b="1" dirty="0">
                <a:solidFill>
                  <a:schemeClr val="accent1"/>
                </a:solidFill>
              </a:rPr>
              <a:t>olik</a:t>
            </a:r>
            <a:r>
              <a:rPr lang="sv-SE" dirty="0"/>
              <a:t> och </a:t>
            </a:r>
            <a:r>
              <a:rPr lang="sv-SE" b="1" dirty="0">
                <a:solidFill>
                  <a:schemeClr val="accent1"/>
                </a:solidFill>
              </a:rPr>
              <a:t>ojämlik,</a:t>
            </a:r>
            <a:r>
              <a:rPr lang="sv-SE" dirty="0"/>
              <a:t> vårdförloppet kan skapa bättre förutsättningar för en </a:t>
            </a:r>
            <a:r>
              <a:rPr lang="sv-SE" b="1" dirty="0">
                <a:solidFill>
                  <a:schemeClr val="accent1"/>
                </a:solidFill>
              </a:rPr>
              <a:t>god vård </a:t>
            </a:r>
            <a:r>
              <a:rPr lang="sv-SE" dirty="0"/>
              <a:t>baserad på vetenskaplig evidens och bästa tillgängliga kunskap - i hela landet!</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p:txBody>
      </p:sp>
      <p:pic>
        <p:nvPicPr>
          <p:cNvPr id="6" name="Bildobjekt 5">
            <a:extLst>
              <a:ext uri="{FF2B5EF4-FFF2-40B4-BE49-F238E27FC236}">
                <a16:creationId xmlns:a16="http://schemas.microsoft.com/office/drawing/2014/main" id="{8B648E8F-1E68-FB28-B638-2A9FDBCB2AF6}"/>
              </a:ext>
            </a:extLst>
          </p:cNvPr>
          <p:cNvPicPr>
            <a:picLocks noChangeAspect="1"/>
          </p:cNvPicPr>
          <p:nvPr/>
        </p:nvPicPr>
        <p:blipFill>
          <a:blip r:embed="rId2"/>
          <a:stretch>
            <a:fillRect/>
          </a:stretch>
        </p:blipFill>
        <p:spPr>
          <a:xfrm>
            <a:off x="658813" y="1239598"/>
            <a:ext cx="3859102" cy="5419814"/>
          </a:xfrm>
          <a:prstGeom prst="rect">
            <a:avLst/>
          </a:prstGeom>
        </p:spPr>
      </p:pic>
    </p:spTree>
    <p:extLst>
      <p:ext uri="{BB962C8B-B14F-4D97-AF65-F5344CB8AC3E}">
        <p14:creationId xmlns:p14="http://schemas.microsoft.com/office/powerpoint/2010/main" val="1173193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769A2F-D895-8F7D-C8A8-46526C756C2B}"/>
              </a:ext>
            </a:extLst>
          </p:cNvPr>
          <p:cNvSpPr>
            <a:spLocks noGrp="1"/>
          </p:cNvSpPr>
          <p:nvPr>
            <p:ph type="title"/>
          </p:nvPr>
        </p:nvSpPr>
        <p:spPr>
          <a:xfrm>
            <a:off x="658814" y="333373"/>
            <a:ext cx="5437188" cy="827088"/>
          </a:xfrm>
        </p:spPr>
        <p:txBody>
          <a:bodyPr vert="horz" lIns="0" tIns="0" rIns="0" bIns="0" rtlCol="0" anchor="b" anchorCtr="0">
            <a:normAutofit/>
          </a:bodyPr>
          <a:lstStyle/>
          <a:p>
            <a:r>
              <a:rPr lang="sv-SE" b="1" kern="1200" spc="-100" baseline="0">
                <a:latin typeface="+mj-lt"/>
                <a:ea typeface="+mj-ea"/>
                <a:cs typeface="+mj-cs"/>
              </a:rPr>
              <a:t>Vårdförloppets mål</a:t>
            </a:r>
          </a:p>
        </p:txBody>
      </p:sp>
      <p:sp>
        <p:nvSpPr>
          <p:cNvPr id="8" name="textruta 7">
            <a:extLst>
              <a:ext uri="{FF2B5EF4-FFF2-40B4-BE49-F238E27FC236}">
                <a16:creationId xmlns:a16="http://schemas.microsoft.com/office/drawing/2014/main" id="{312EAE66-E294-B0B7-9779-B18C115DAD89}"/>
              </a:ext>
            </a:extLst>
          </p:cNvPr>
          <p:cNvSpPr txBox="1"/>
          <p:nvPr/>
        </p:nvSpPr>
        <p:spPr>
          <a:xfrm>
            <a:off x="658786" y="1381974"/>
            <a:ext cx="5437214" cy="4817812"/>
          </a:xfrm>
          <a:prstGeom prst="rect">
            <a:avLst/>
          </a:prstGeom>
        </p:spPr>
        <p:txBody>
          <a:bodyPr vert="horz" lIns="0" tIns="0" rIns="0" bIns="0" rtlCol="0">
            <a:normAutofit/>
          </a:bodyPr>
          <a:lstStyle/>
          <a:p>
            <a:pPr marL="228600" indent="-228600">
              <a:lnSpc>
                <a:spcPct val="90000"/>
              </a:lnSpc>
              <a:spcBef>
                <a:spcPts val="2400"/>
              </a:spcBef>
              <a:buClr>
                <a:schemeClr val="accent1"/>
              </a:buClr>
              <a:buSzPct val="130000"/>
              <a:buFont typeface="Arial" panose="020B0604020202020204" pitchFamily="34" charset="0"/>
              <a:buChar char="•"/>
            </a:pPr>
            <a:r>
              <a:rPr lang="sv-SE" sz="1700" dirty="0">
                <a:solidFill>
                  <a:schemeClr val="tx1">
                    <a:lumMod val="75000"/>
                    <a:lumOff val="25000"/>
                  </a:schemeClr>
                </a:solidFill>
              </a:rPr>
              <a:t>Att </a:t>
            </a:r>
            <a:r>
              <a:rPr lang="sv-SE" sz="1700" b="1" dirty="0">
                <a:solidFill>
                  <a:schemeClr val="accent1"/>
                </a:solidFill>
              </a:rPr>
              <a:t>b</a:t>
            </a:r>
            <a:r>
              <a:rPr lang="sv-SE" sz="1700" b="1" i="0" u="none" strike="noStrike" baseline="0" dirty="0">
                <a:solidFill>
                  <a:schemeClr val="accent1"/>
                </a:solidFill>
              </a:rPr>
              <a:t>ehandling</a:t>
            </a:r>
            <a:r>
              <a:rPr lang="sv-SE" sz="1700" b="0" i="0" u="none" strike="noStrike" baseline="0" dirty="0">
                <a:solidFill>
                  <a:schemeClr val="tx1">
                    <a:lumMod val="75000"/>
                    <a:lumOff val="25000"/>
                  </a:schemeClr>
                </a:solidFill>
              </a:rPr>
              <a:t> av patientens psoriasis är </a:t>
            </a:r>
            <a:r>
              <a:rPr lang="sv-SE" sz="1700" b="1" i="0" u="none" strike="noStrike" baseline="0" dirty="0">
                <a:solidFill>
                  <a:schemeClr val="accent1"/>
                </a:solidFill>
              </a:rPr>
              <a:t>anpassad</a:t>
            </a:r>
            <a:r>
              <a:rPr lang="sv-SE" sz="1700" b="0" i="0" u="none" strike="noStrike" baseline="0" dirty="0">
                <a:solidFill>
                  <a:schemeClr val="tx1">
                    <a:lumMod val="75000"/>
                    <a:lumOff val="25000"/>
                  </a:schemeClr>
                </a:solidFill>
              </a:rPr>
              <a:t> till sjukdomens svårighetsgrad och patientens behov.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 livskvalitet </a:t>
            </a:r>
            <a:r>
              <a:rPr lang="sv-SE" sz="1700" b="0" i="0" u="none" strike="noStrike" baseline="0" dirty="0">
                <a:solidFill>
                  <a:schemeClr val="tx1">
                    <a:lumMod val="75000"/>
                    <a:lumOff val="25000"/>
                  </a:schemeClr>
                </a:solidFill>
              </a:rPr>
              <a:t>och </a:t>
            </a:r>
            <a:r>
              <a:rPr lang="sv-SE" sz="1700" b="1" i="0" u="none" strike="noStrike" baseline="0" dirty="0">
                <a:solidFill>
                  <a:schemeClr val="accent1"/>
                </a:solidFill>
              </a:rPr>
              <a:t>hälsa</a:t>
            </a:r>
            <a:r>
              <a:rPr lang="sv-SE" sz="1700" b="0" i="0" u="none" strike="noStrike" baseline="0" dirty="0">
                <a:solidFill>
                  <a:schemeClr val="tx1">
                    <a:lumMod val="75000"/>
                    <a:lumOff val="25000"/>
                  </a:schemeClr>
                </a:solidFill>
              </a:rPr>
              <a:t> för patienter.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a:t>
            </a:r>
            <a:r>
              <a:rPr lang="sv-SE" sz="1700" b="0" i="0" u="none" strike="noStrike" baseline="0" dirty="0">
                <a:solidFill>
                  <a:schemeClr val="tx1">
                    <a:lumMod val="75000"/>
                    <a:lumOff val="25000"/>
                  </a:schemeClr>
                </a:solidFill>
              </a:rPr>
              <a:t> upplevd </a:t>
            </a:r>
            <a:r>
              <a:rPr lang="sv-SE" sz="1700" b="1" i="0" u="none" strike="noStrike" baseline="0" dirty="0">
                <a:solidFill>
                  <a:schemeClr val="accent1"/>
                </a:solidFill>
              </a:rPr>
              <a:t>trygghet</a:t>
            </a:r>
            <a:r>
              <a:rPr lang="sv-SE" sz="1700" b="0" i="0" u="none" strike="noStrike" baseline="0" dirty="0">
                <a:solidFill>
                  <a:schemeClr val="tx1">
                    <a:lumMod val="75000"/>
                    <a:lumOff val="25000"/>
                  </a:schemeClr>
                </a:solidFill>
              </a:rPr>
              <a:t> för patienten genom helhetssyn, god samordning och kontinuitet i vården.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a:t>
            </a:r>
            <a:r>
              <a:rPr lang="sv-SE" sz="1700" b="0" i="0" u="none" strike="noStrike" baseline="0" dirty="0">
                <a:solidFill>
                  <a:schemeClr val="tx1">
                    <a:lumMod val="75000"/>
                    <a:lumOff val="25000"/>
                  </a:schemeClr>
                </a:solidFill>
              </a:rPr>
              <a:t> upplevd </a:t>
            </a:r>
            <a:r>
              <a:rPr lang="sv-SE" sz="1700" b="1" i="0" u="none" strike="noStrike" baseline="0" dirty="0">
                <a:solidFill>
                  <a:schemeClr val="accent1"/>
                </a:solidFill>
              </a:rPr>
              <a:t>delaktighet</a:t>
            </a:r>
            <a:r>
              <a:rPr lang="sv-SE" sz="1700" b="0" i="0" u="none" strike="noStrike" baseline="0" dirty="0">
                <a:solidFill>
                  <a:schemeClr val="tx1">
                    <a:lumMod val="75000"/>
                    <a:lumOff val="25000"/>
                  </a:schemeClr>
                </a:solidFill>
              </a:rPr>
              <a:t> för patienter och eventuellt närstående i hela vårdkedjan.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 kunskap </a:t>
            </a:r>
            <a:r>
              <a:rPr lang="sv-SE" sz="1700" b="0" i="0" u="none" strike="noStrike" baseline="0" dirty="0">
                <a:solidFill>
                  <a:schemeClr val="tx1">
                    <a:lumMod val="75000"/>
                    <a:lumOff val="25000"/>
                  </a:schemeClr>
                </a:solidFill>
              </a:rPr>
              <a:t>hos vårdpersonal i hela vårdkedjan om vård vid psoriasis. </a:t>
            </a:r>
          </a:p>
        </p:txBody>
      </p:sp>
      <p:sp>
        <p:nvSpPr>
          <p:cNvPr id="5" name="Platshållare för bildnummer 4">
            <a:extLst>
              <a:ext uri="{FF2B5EF4-FFF2-40B4-BE49-F238E27FC236}">
                <a16:creationId xmlns:a16="http://schemas.microsoft.com/office/drawing/2014/main" id="{5AC85CB5-934F-8CCD-0B3A-E286D40ED3DC}"/>
              </a:ext>
            </a:extLst>
          </p:cNvPr>
          <p:cNvSpPr>
            <a:spLocks noGrp="1"/>
          </p:cNvSpPr>
          <p:nvPr>
            <p:ph type="sldNum" sz="quarter" idx="12"/>
          </p:nvPr>
        </p:nvSpPr>
        <p:spPr>
          <a:xfrm>
            <a:off x="5735424" y="6421299"/>
            <a:ext cx="432000" cy="144000"/>
          </a:xfrm>
        </p:spPr>
        <p:txBody>
          <a:bodyPr vert="horz" lIns="0" tIns="0" rIns="0" bIns="0" rtlCol="0" anchor="ctr">
            <a:normAutofit/>
          </a:bodyPr>
          <a:lstStyle/>
          <a:p>
            <a:pPr>
              <a:spcAft>
                <a:spcPts val="600"/>
              </a:spcAft>
            </a:pPr>
            <a:fld id="{E8645303-2AAE-45D1-913A-B06AE6474513}" type="slidenum">
              <a:rPr lang="sv-SE" smtClean="0"/>
              <a:pPr>
                <a:spcAft>
                  <a:spcPts val="600"/>
                </a:spcAft>
              </a:pPr>
              <a:t>5</a:t>
            </a:fld>
            <a:endParaRPr lang="sv-SE"/>
          </a:p>
        </p:txBody>
      </p:sp>
      <p:pic>
        <p:nvPicPr>
          <p:cNvPr id="10" name="Bild 9" descr="Racingflagga med hel fyllning">
            <a:extLst>
              <a:ext uri="{FF2B5EF4-FFF2-40B4-BE49-F238E27FC236}">
                <a16:creationId xmlns:a16="http://schemas.microsoft.com/office/drawing/2014/main" id="{895EFEEA-E86E-7262-383A-216BE06438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8714" y="1024343"/>
            <a:ext cx="5040314" cy="5040314"/>
          </a:xfrm>
          <a:prstGeom prst="rect">
            <a:avLst/>
          </a:prstGeom>
        </p:spPr>
      </p:pic>
    </p:spTree>
    <p:extLst>
      <p:ext uri="{BB962C8B-B14F-4D97-AF65-F5344CB8AC3E}">
        <p14:creationId xmlns:p14="http://schemas.microsoft.com/office/powerpoint/2010/main" val="101981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77FE96-32D2-4942-0C77-FDC8E73AE369}"/>
              </a:ext>
            </a:extLst>
          </p:cNvPr>
          <p:cNvSpPr>
            <a:spLocks noGrp="1"/>
          </p:cNvSpPr>
          <p:nvPr>
            <p:ph type="title"/>
          </p:nvPr>
        </p:nvSpPr>
        <p:spPr/>
        <p:txBody>
          <a:bodyPr/>
          <a:lstStyle/>
          <a:p>
            <a:r>
              <a:rPr lang="sv-SE" dirty="0"/>
              <a:t>Vilka har tagit fram vårdförloppet?</a:t>
            </a:r>
          </a:p>
        </p:txBody>
      </p:sp>
      <p:sp>
        <p:nvSpPr>
          <p:cNvPr id="5" name="Platshållare för bildnummer 4">
            <a:extLst>
              <a:ext uri="{FF2B5EF4-FFF2-40B4-BE49-F238E27FC236}">
                <a16:creationId xmlns:a16="http://schemas.microsoft.com/office/drawing/2014/main" id="{F104E62F-15C9-DDD5-0886-3DD1CFE598E8}"/>
              </a:ext>
            </a:extLst>
          </p:cNvPr>
          <p:cNvSpPr>
            <a:spLocks noGrp="1"/>
          </p:cNvSpPr>
          <p:nvPr>
            <p:ph type="sldNum" sz="quarter" idx="12"/>
          </p:nvPr>
        </p:nvSpPr>
        <p:spPr/>
        <p:txBody>
          <a:bodyPr/>
          <a:lstStyle/>
          <a:p>
            <a:fld id="{E8645303-2AAE-45D1-913A-B06AE6474513}" type="slidenum">
              <a:rPr lang="sv-SE" smtClean="0"/>
              <a:t>6</a:t>
            </a:fld>
            <a:endParaRPr lang="sv-SE" dirty="0"/>
          </a:p>
        </p:txBody>
      </p:sp>
      <p:graphicFrame>
        <p:nvGraphicFramePr>
          <p:cNvPr id="6" name="Platshållare för innehåll 5">
            <a:extLst>
              <a:ext uri="{FF2B5EF4-FFF2-40B4-BE49-F238E27FC236}">
                <a16:creationId xmlns:a16="http://schemas.microsoft.com/office/drawing/2014/main" id="{6C924B44-D618-B713-D38B-9FE672420FDC}"/>
              </a:ext>
            </a:extLst>
          </p:cNvPr>
          <p:cNvGraphicFramePr>
            <a:graphicFrameLocks/>
          </p:cNvGraphicFramePr>
          <p:nvPr>
            <p:extLst>
              <p:ext uri="{D42A27DB-BD31-4B8C-83A1-F6EECF244321}">
                <p14:modId xmlns:p14="http://schemas.microsoft.com/office/powerpoint/2010/main" val="3867653056"/>
              </p:ext>
            </p:extLst>
          </p:nvPr>
        </p:nvGraphicFramePr>
        <p:xfrm>
          <a:off x="619621" y="1240335"/>
          <a:ext cx="11002107" cy="5090272"/>
        </p:xfrm>
        <a:graphic>
          <a:graphicData uri="http://schemas.openxmlformats.org/drawingml/2006/table">
            <a:tbl>
              <a:tblPr firstRow="1" firstCol="1" bandRow="1">
                <a:tableStyleId>{69012ECD-51FC-41F1-AA8D-1B2483CD663E}</a:tableStyleId>
              </a:tblPr>
              <a:tblGrid>
                <a:gridCol w="3344007">
                  <a:extLst>
                    <a:ext uri="{9D8B030D-6E8A-4147-A177-3AD203B41FA5}">
                      <a16:colId xmlns:a16="http://schemas.microsoft.com/office/drawing/2014/main" val="3973459589"/>
                    </a:ext>
                  </a:extLst>
                </a:gridCol>
                <a:gridCol w="3936468">
                  <a:extLst>
                    <a:ext uri="{9D8B030D-6E8A-4147-A177-3AD203B41FA5}">
                      <a16:colId xmlns:a16="http://schemas.microsoft.com/office/drawing/2014/main" val="138910382"/>
                    </a:ext>
                  </a:extLst>
                </a:gridCol>
                <a:gridCol w="3721632">
                  <a:extLst>
                    <a:ext uri="{9D8B030D-6E8A-4147-A177-3AD203B41FA5}">
                      <a16:colId xmlns:a16="http://schemas.microsoft.com/office/drawing/2014/main" val="4160860710"/>
                    </a:ext>
                  </a:extLst>
                </a:gridCol>
              </a:tblGrid>
              <a:tr h="325348">
                <a:tc>
                  <a:txBody>
                    <a:bodyPr/>
                    <a:lstStyle/>
                    <a:p>
                      <a:pPr>
                        <a:lnSpc>
                          <a:spcPct val="106000"/>
                        </a:lnSpc>
                        <a:spcAft>
                          <a:spcPts val="0"/>
                        </a:spcAft>
                      </a:pPr>
                      <a:r>
                        <a:rPr lang="sv-SE" sz="1400" dirty="0">
                          <a:effectLst/>
                          <a:latin typeface="+mn-lt"/>
                        </a:rPr>
                        <a:t>Namn</a:t>
                      </a:r>
                      <a:endParaRPr lang="sv-SE" sz="1400" dirty="0">
                        <a:effectLst/>
                        <a:latin typeface="+mn-lt"/>
                        <a:ea typeface="Calibri" panose="020F0502020204030204" pitchFamily="34" charset="0"/>
                        <a:cs typeface="Times New Roman" panose="02020603050405020304" pitchFamily="18" charset="0"/>
                      </a:endParaRPr>
                    </a:p>
                  </a:txBody>
                  <a:tcPr marL="75438" marR="75438" marT="0" marB="0"/>
                </a:tc>
                <a:tc>
                  <a:txBody>
                    <a:bodyPr/>
                    <a:lstStyle/>
                    <a:p>
                      <a:pPr>
                        <a:lnSpc>
                          <a:spcPct val="106000"/>
                        </a:lnSpc>
                        <a:spcAft>
                          <a:spcPts val="0"/>
                        </a:spcAft>
                      </a:pPr>
                      <a:r>
                        <a:rPr lang="sv-SE" sz="1400" dirty="0">
                          <a:effectLst/>
                          <a:latin typeface="+mn-lt"/>
                          <a:ea typeface="+mn-ea"/>
                          <a:cs typeface="+mn-cs"/>
                        </a:rPr>
                        <a:t>Yrkesroll/motsvarande</a:t>
                      </a:r>
                      <a:endParaRPr lang="sv-SE" sz="1400" dirty="0">
                        <a:effectLst/>
                        <a:latin typeface="+mn-lt"/>
                        <a:ea typeface="Calibri" panose="020F0502020204030204" pitchFamily="34" charset="0"/>
                        <a:cs typeface="Times New Roman" panose="02020603050405020304" pitchFamily="18" charset="0"/>
                      </a:endParaRPr>
                    </a:p>
                  </a:txBody>
                  <a:tcPr marL="75438" marR="75438" marT="0" marB="0"/>
                </a:tc>
                <a:tc>
                  <a:txBody>
                    <a:bodyPr/>
                    <a:lstStyle/>
                    <a:p>
                      <a:pPr>
                        <a:lnSpc>
                          <a:spcPct val="106000"/>
                        </a:lnSpc>
                        <a:spcAft>
                          <a:spcPts val="0"/>
                        </a:spcAft>
                      </a:pPr>
                      <a:r>
                        <a:rPr lang="sv-SE" sz="1400" dirty="0">
                          <a:effectLst/>
                          <a:latin typeface="+mn-lt"/>
                        </a:rPr>
                        <a:t>Region/sjukvårdsregion</a:t>
                      </a:r>
                      <a:endParaRPr lang="sv-SE" sz="1400" dirty="0">
                        <a:effectLst/>
                        <a:latin typeface="+mn-lt"/>
                        <a:ea typeface="Calibri" panose="020F0502020204030204" pitchFamily="34" charset="0"/>
                        <a:cs typeface="Times New Roman" panose="02020603050405020304" pitchFamily="18" charset="0"/>
                      </a:endParaRPr>
                    </a:p>
                  </a:txBody>
                  <a:tcPr marL="75438" marR="75438" marT="0" marB="0"/>
                </a:tc>
                <a:extLst>
                  <a:ext uri="{0D108BD9-81ED-4DB2-BD59-A6C34878D82A}">
                    <a16:rowId xmlns:a16="http://schemas.microsoft.com/office/drawing/2014/main" val="723658834"/>
                  </a:ext>
                </a:extLst>
              </a:tr>
              <a:tr h="325348">
                <a:tc>
                  <a:txBody>
                    <a:bodyPr/>
                    <a:lstStyle/>
                    <a:p>
                      <a:pPr>
                        <a:lnSpc>
                          <a:spcPct val="100000"/>
                        </a:lnSpc>
                        <a:spcAft>
                          <a:spcPts val="0"/>
                        </a:spcAft>
                      </a:pPr>
                      <a:r>
                        <a:rPr lang="sv-SE" sz="1400" dirty="0">
                          <a:solidFill>
                            <a:schemeClr val="tx1"/>
                          </a:solidFill>
                          <a:effectLst/>
                          <a:latin typeface="+mn-lt"/>
                          <a:ea typeface="+mn-ea"/>
                          <a:cs typeface="+mn-cs"/>
                        </a:rPr>
                        <a:t>Gerd-Marie Alenius (adjungerad)</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specialistläkare reumatologi</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Norra sjukvårdsregionen</a:t>
                      </a:r>
                    </a:p>
                  </a:txBody>
                  <a:tcPr marL="75438" marR="75438" marT="0" marB="0">
                    <a:solidFill>
                      <a:schemeClr val="bg1"/>
                    </a:solidFill>
                  </a:tcPr>
                </a:tc>
                <a:extLst>
                  <a:ext uri="{0D108BD9-81ED-4DB2-BD59-A6C34878D82A}">
                    <a16:rowId xmlns:a16="http://schemas.microsoft.com/office/drawing/2014/main" val="3389600703"/>
                  </a:ext>
                </a:extLst>
              </a:tr>
              <a:tr h="325348">
                <a:tc>
                  <a:txBody>
                    <a:bodyPr/>
                    <a:lstStyle/>
                    <a:p>
                      <a:pPr>
                        <a:lnSpc>
                          <a:spcPct val="100000"/>
                        </a:lnSpc>
                        <a:spcAft>
                          <a:spcPts val="0"/>
                        </a:spcAft>
                      </a:pPr>
                      <a:r>
                        <a:rPr lang="sv-SE" sz="1400" dirty="0">
                          <a:solidFill>
                            <a:schemeClr val="tx1"/>
                          </a:solidFill>
                          <a:effectLst/>
                          <a:latin typeface="+mn-lt"/>
                          <a:ea typeface="+mn-ea"/>
                          <a:cs typeface="+mn-cs"/>
                        </a:rPr>
                        <a:t>Eva Angesjö</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specialistläkare allmänmedicin</a:t>
                      </a:r>
                    </a:p>
                  </a:txBody>
                  <a:tcPr marL="75438" marR="75438" marT="0" marB="0">
                    <a:solidFill>
                      <a:schemeClr val="bg1"/>
                    </a:solidFill>
                  </a:tcPr>
                </a:tc>
                <a:tc>
                  <a:txBody>
                    <a:bodyPr/>
                    <a:lstStyle/>
                    <a:p>
                      <a:pPr>
                        <a:lnSpc>
                          <a:spcPct val="100000"/>
                        </a:lnSpc>
                        <a:spcAft>
                          <a:spcPts val="0"/>
                        </a:spcAft>
                      </a:pPr>
                      <a:r>
                        <a:rPr lang="sv-SE" sz="1400" dirty="0">
                          <a:effectLst/>
                          <a:latin typeface="+mn-lt"/>
                        </a:rPr>
                        <a:t>Västra sjukvårdsregionen </a:t>
                      </a:r>
                      <a:endParaRPr lang="sv-SE" sz="1400" dirty="0">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extLst>
                  <a:ext uri="{0D108BD9-81ED-4DB2-BD59-A6C34878D82A}">
                    <a16:rowId xmlns:a16="http://schemas.microsoft.com/office/drawing/2014/main" val="2739928518"/>
                  </a:ext>
                </a:extLst>
              </a:tr>
              <a:tr h="325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chemeClr val="tx1"/>
                          </a:solidFill>
                          <a:effectLst/>
                          <a:latin typeface="+mn-lt"/>
                          <a:ea typeface="+mn-ea"/>
                          <a:cs typeface="+mn-cs"/>
                        </a:rPr>
                        <a:t>Barbra Bohannan</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patientföreträdare </a:t>
                      </a:r>
                    </a:p>
                  </a:txBody>
                  <a:tcPr marL="75438" marR="75438" marT="0" marB="0">
                    <a:solidFill>
                      <a:schemeClr val="bg1"/>
                    </a:solidFill>
                  </a:tcPr>
                </a:tc>
                <a:tc>
                  <a:txBody>
                    <a:bodyPr/>
                    <a:lstStyle/>
                    <a:p>
                      <a:pPr>
                        <a:lnSpc>
                          <a:spcPct val="100000"/>
                        </a:lnSpc>
                        <a:spcAft>
                          <a:spcPts val="0"/>
                        </a:spcAft>
                      </a:pPr>
                      <a:endParaRPr lang="sv-SE" sz="1400" dirty="0">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extLst>
                  <a:ext uri="{0D108BD9-81ED-4DB2-BD59-A6C34878D82A}">
                    <a16:rowId xmlns:a16="http://schemas.microsoft.com/office/drawing/2014/main" val="1726488147"/>
                  </a:ext>
                </a:extLst>
              </a:tr>
              <a:tr h="322040">
                <a:tc>
                  <a:txBody>
                    <a:bodyPr/>
                    <a:lstStyle/>
                    <a:p>
                      <a:pPr>
                        <a:lnSpc>
                          <a:spcPct val="100000"/>
                        </a:lnSpc>
                        <a:spcAft>
                          <a:spcPts val="0"/>
                        </a:spcAft>
                      </a:pPr>
                      <a:r>
                        <a:rPr lang="sv-SE" sz="1400" dirty="0">
                          <a:solidFill>
                            <a:schemeClr val="tx1"/>
                          </a:solidFill>
                          <a:effectLst/>
                          <a:latin typeface="+mn-lt"/>
                          <a:ea typeface="+mn-ea"/>
                          <a:cs typeface="+mn-cs"/>
                        </a:rPr>
                        <a:t>Charlotta Enerbäck</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specialistläkare dermatovenereologi</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Sydöstra sjukvårdsregionen </a:t>
                      </a:r>
                    </a:p>
                  </a:txBody>
                  <a:tcPr marL="75438" marR="75438" marT="0" marB="0">
                    <a:solidFill>
                      <a:schemeClr val="bg1"/>
                    </a:solidFill>
                  </a:tcPr>
                </a:tc>
                <a:extLst>
                  <a:ext uri="{0D108BD9-81ED-4DB2-BD59-A6C34878D82A}">
                    <a16:rowId xmlns:a16="http://schemas.microsoft.com/office/drawing/2014/main" val="1043800923"/>
                  </a:ext>
                </a:extLst>
              </a:tr>
              <a:tr h="325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chemeClr val="tx1"/>
                          </a:solidFill>
                          <a:effectLst/>
                          <a:latin typeface="+mn-lt"/>
                          <a:ea typeface="+mn-ea"/>
                          <a:cs typeface="+mn-cs"/>
                        </a:rPr>
                        <a:t>Elin Jerremalm</a:t>
                      </a:r>
                      <a:endParaRPr lang="sv-SE" sz="1400" dirty="0">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processledare</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Sjukvårdsregion Stockholm-Gotland </a:t>
                      </a:r>
                    </a:p>
                  </a:txBody>
                  <a:tcPr marL="75438" marR="75438" marT="0" marB="0">
                    <a:solidFill>
                      <a:schemeClr val="bg1"/>
                    </a:solidFill>
                  </a:tcPr>
                </a:tc>
                <a:extLst>
                  <a:ext uri="{0D108BD9-81ED-4DB2-BD59-A6C34878D82A}">
                    <a16:rowId xmlns:a16="http://schemas.microsoft.com/office/drawing/2014/main" val="36787345"/>
                  </a:ext>
                </a:extLst>
              </a:tr>
              <a:tr h="325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chemeClr val="tx1"/>
                          </a:solidFill>
                          <a:effectLst/>
                          <a:latin typeface="+mn-lt"/>
                          <a:ea typeface="+mn-ea"/>
                          <a:cs typeface="+mn-cs"/>
                        </a:rPr>
                        <a:t>Kristina Juneblad</a:t>
                      </a:r>
                      <a:endParaRPr lang="sv-SE" sz="1400" dirty="0">
                        <a:solidFill>
                          <a:schemeClr val="bg1"/>
                        </a:solidFill>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specialistläkare reumatologi</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Norra sjukvårdsregionen </a:t>
                      </a:r>
                    </a:p>
                  </a:txBody>
                  <a:tcPr marL="75438" marR="75438" marT="0" marB="0">
                    <a:solidFill>
                      <a:schemeClr val="bg1"/>
                    </a:solidFill>
                  </a:tcPr>
                </a:tc>
                <a:extLst>
                  <a:ext uri="{0D108BD9-81ED-4DB2-BD59-A6C34878D82A}">
                    <a16:rowId xmlns:a16="http://schemas.microsoft.com/office/drawing/2014/main" val="1424280812"/>
                  </a:ext>
                </a:extLst>
              </a:tr>
              <a:tr h="325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chemeClr val="tx1"/>
                          </a:solidFill>
                          <a:effectLst/>
                          <a:latin typeface="+mn-lt"/>
                          <a:ea typeface="+mn-ea"/>
                          <a:cs typeface="+mn-cs"/>
                        </a:rPr>
                        <a:t>Tina Norgren</a:t>
                      </a:r>
                      <a:endParaRPr lang="sv-SE" sz="1400" dirty="0">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patientföreträdare </a:t>
                      </a:r>
                    </a:p>
                  </a:txBody>
                  <a:tcPr marL="75438" marR="75438" marT="0" marB="0">
                    <a:solidFill>
                      <a:schemeClr val="bg1"/>
                    </a:solidFill>
                  </a:tcPr>
                </a:tc>
                <a:tc>
                  <a:txBody>
                    <a:bodyPr/>
                    <a:lstStyle/>
                    <a:p>
                      <a:pPr>
                        <a:lnSpc>
                          <a:spcPct val="100000"/>
                        </a:lnSpc>
                        <a:spcAft>
                          <a:spcPts val="0"/>
                        </a:spcAft>
                      </a:pPr>
                      <a:endParaRPr lang="sv-SE" sz="1400" dirty="0">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extLst>
                  <a:ext uri="{0D108BD9-81ED-4DB2-BD59-A6C34878D82A}">
                    <a16:rowId xmlns:a16="http://schemas.microsoft.com/office/drawing/2014/main" val="912211026"/>
                  </a:ext>
                </a:extLst>
              </a:tr>
              <a:tr h="325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chemeClr val="tx1"/>
                          </a:solidFill>
                          <a:effectLst/>
                          <a:latin typeface="+mn-lt"/>
                          <a:ea typeface="+mn-ea"/>
                          <a:cs typeface="+mn-cs"/>
                        </a:rPr>
                        <a:t>Anna Karin Olofsson</a:t>
                      </a:r>
                      <a:endParaRPr lang="sv-SE" sz="1400" dirty="0">
                        <a:solidFill>
                          <a:schemeClr val="bg1">
                            <a:lumMod val="75000"/>
                          </a:schemeClr>
                        </a:solidFill>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sjuksköterska</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Sjukvårdsregion Stockholm-Gotland </a:t>
                      </a:r>
                    </a:p>
                  </a:txBody>
                  <a:tcPr marL="75438" marR="75438" marT="0" marB="0">
                    <a:solidFill>
                      <a:schemeClr val="bg1"/>
                    </a:solidFill>
                  </a:tcPr>
                </a:tc>
                <a:extLst>
                  <a:ext uri="{0D108BD9-81ED-4DB2-BD59-A6C34878D82A}">
                    <a16:rowId xmlns:a16="http://schemas.microsoft.com/office/drawing/2014/main" val="1492334297"/>
                  </a:ext>
                </a:extLst>
              </a:tr>
              <a:tr h="325348">
                <a:tc>
                  <a:txBody>
                    <a:bodyPr/>
                    <a:lstStyle/>
                    <a:p>
                      <a:pPr>
                        <a:lnSpc>
                          <a:spcPct val="100000"/>
                        </a:lnSpc>
                        <a:spcAft>
                          <a:spcPts val="0"/>
                        </a:spcAft>
                      </a:pPr>
                      <a:r>
                        <a:rPr lang="sv-SE" sz="1400" dirty="0" err="1">
                          <a:solidFill>
                            <a:schemeClr val="tx1"/>
                          </a:solidFill>
                          <a:effectLst/>
                          <a:latin typeface="+mn-lt"/>
                          <a:ea typeface="+mn-ea"/>
                          <a:cs typeface="+mn-cs"/>
                        </a:rPr>
                        <a:t>Amra</a:t>
                      </a:r>
                      <a:r>
                        <a:rPr lang="sv-SE" sz="1400" dirty="0">
                          <a:solidFill>
                            <a:schemeClr val="tx1"/>
                          </a:solidFill>
                          <a:effectLst/>
                          <a:latin typeface="+mn-lt"/>
                          <a:ea typeface="+mn-ea"/>
                          <a:cs typeface="+mn-cs"/>
                        </a:rPr>
                        <a:t> </a:t>
                      </a:r>
                      <a:r>
                        <a:rPr lang="sv-SE" sz="1400" dirty="0" err="1">
                          <a:solidFill>
                            <a:schemeClr val="tx1"/>
                          </a:solidFill>
                          <a:effectLst/>
                          <a:latin typeface="+mn-lt"/>
                          <a:ea typeface="+mn-ea"/>
                          <a:cs typeface="+mn-cs"/>
                        </a:rPr>
                        <a:t>Osmancevic</a:t>
                      </a:r>
                      <a:endParaRPr lang="sv-SE" sz="1400" dirty="0">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effectLst/>
                          <a:latin typeface="+mn-lt"/>
                          <a:ea typeface="Calibri" panose="020F0502020204030204" pitchFamily="34" charset="0"/>
                          <a:cs typeface="Times New Roman" panose="02020603050405020304" pitchFamily="18" charset="0"/>
                        </a:rPr>
                        <a:t>specialistläkare dermatovenereologi</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Västra sjukvårdsregionen</a:t>
                      </a:r>
                    </a:p>
                  </a:txBody>
                  <a:tcPr marL="75438" marR="75438" marT="0" marB="0">
                    <a:solidFill>
                      <a:schemeClr val="bg1"/>
                    </a:solidFill>
                  </a:tcPr>
                </a:tc>
                <a:extLst>
                  <a:ext uri="{0D108BD9-81ED-4DB2-BD59-A6C34878D82A}">
                    <a16:rowId xmlns:a16="http://schemas.microsoft.com/office/drawing/2014/main" val="4160741064"/>
                  </a:ext>
                </a:extLst>
              </a:tr>
              <a:tr h="325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chemeClr val="tx1"/>
                          </a:solidFill>
                          <a:effectLst/>
                          <a:latin typeface="+mn-lt"/>
                          <a:ea typeface="+mn-ea"/>
                          <a:cs typeface="+mn-cs"/>
                        </a:rPr>
                        <a:t>Birgitta Stymne</a:t>
                      </a:r>
                      <a:endParaRPr lang="sv-SE" sz="1400" dirty="0">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specialistläkare dermatovenereologi</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Sydöstra sjukvårdsregionen </a:t>
                      </a:r>
                    </a:p>
                  </a:txBody>
                  <a:tcPr marL="75438" marR="75438" marT="0" marB="0">
                    <a:solidFill>
                      <a:schemeClr val="bg1"/>
                    </a:solidFill>
                  </a:tcPr>
                </a:tc>
                <a:extLst>
                  <a:ext uri="{0D108BD9-81ED-4DB2-BD59-A6C34878D82A}">
                    <a16:rowId xmlns:a16="http://schemas.microsoft.com/office/drawing/2014/main" val="2772251599"/>
                  </a:ext>
                </a:extLst>
              </a:tr>
              <a:tr h="325348">
                <a:tc>
                  <a:txBody>
                    <a:bodyPr/>
                    <a:lstStyle/>
                    <a:p>
                      <a:pPr>
                        <a:lnSpc>
                          <a:spcPct val="100000"/>
                        </a:lnSpc>
                        <a:spcAft>
                          <a:spcPts val="0"/>
                        </a:spcAft>
                      </a:pPr>
                      <a:r>
                        <a:rPr lang="sv-SE" sz="1400" dirty="0">
                          <a:solidFill>
                            <a:schemeClr val="tx1"/>
                          </a:solidFill>
                          <a:effectLst/>
                          <a:latin typeface="+mn-lt"/>
                          <a:ea typeface="+mn-ea"/>
                          <a:cs typeface="+mn-cs"/>
                        </a:rPr>
                        <a:t>Karolina Svärdhagen</a:t>
                      </a:r>
                    </a:p>
                  </a:txBody>
                  <a:tcPr marL="75438" marR="75438" marT="0" marB="0">
                    <a:solidFill>
                      <a:schemeClr val="bg1"/>
                    </a:solidFill>
                  </a:tcPr>
                </a:tc>
                <a:tc>
                  <a:txBody>
                    <a:bodyPr/>
                    <a:lstStyle/>
                    <a:p>
                      <a:pPr>
                        <a:lnSpc>
                          <a:spcPct val="100000"/>
                        </a:lnSpc>
                        <a:spcAft>
                          <a:spcPts val="0"/>
                        </a:spcAft>
                      </a:pPr>
                      <a:r>
                        <a:rPr lang="sv-SE" sz="1400" dirty="0">
                          <a:solidFill>
                            <a:schemeClr val="tx1"/>
                          </a:solidFill>
                          <a:effectLst/>
                          <a:latin typeface="+mn-lt"/>
                          <a:ea typeface="Calibri" panose="020F0502020204030204" pitchFamily="34" charset="0"/>
                          <a:cs typeface="Times New Roman" panose="02020603050405020304" pitchFamily="18" charset="0"/>
                        </a:rPr>
                        <a:t>specialistläkare dermatovenereologi</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Sjukvårdsregion Mellansverige </a:t>
                      </a:r>
                    </a:p>
                  </a:txBody>
                  <a:tcPr marL="75438" marR="75438" marT="0" marB="0">
                    <a:solidFill>
                      <a:schemeClr val="bg1"/>
                    </a:solidFill>
                  </a:tcPr>
                </a:tc>
                <a:extLst>
                  <a:ext uri="{0D108BD9-81ED-4DB2-BD59-A6C34878D82A}">
                    <a16:rowId xmlns:a16="http://schemas.microsoft.com/office/drawing/2014/main" val="3050412052"/>
                  </a:ext>
                </a:extLst>
              </a:tr>
              <a:tr h="325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chemeClr val="tx1"/>
                          </a:solidFill>
                          <a:effectLst/>
                          <a:latin typeface="+mn-lt"/>
                          <a:ea typeface="+mn-ea"/>
                          <a:cs typeface="+mn-cs"/>
                        </a:rPr>
                        <a:t>Åke Svensson</a:t>
                      </a:r>
                      <a:endParaRPr lang="sv-SE" sz="1400" dirty="0">
                        <a:solidFill>
                          <a:schemeClr val="bg1">
                            <a:lumMod val="75000"/>
                          </a:schemeClr>
                        </a:solidFill>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specialistläkare dermatovenereologi</a:t>
                      </a:r>
                    </a:p>
                  </a:txBody>
                  <a:tcPr marL="75438" marR="75438" marT="0" marB="0">
                    <a:solidFill>
                      <a:schemeClr val="bg1"/>
                    </a:solidFill>
                  </a:tcPr>
                </a:tc>
                <a:tc>
                  <a:txBody>
                    <a:bodyPr/>
                    <a:lstStyle/>
                    <a:p>
                      <a:pPr marL="0" lvl="0" indent="0">
                        <a:lnSpc>
                          <a:spcPct val="100000"/>
                        </a:lnSpc>
                        <a:spcAft>
                          <a:spcPts val="0"/>
                        </a:spcAft>
                        <a:buFont typeface="Calibri" panose="020F0502020204030204" pitchFamily="34" charset="0"/>
                        <a:buNone/>
                      </a:pPr>
                      <a:r>
                        <a:rPr lang="sv-SE" sz="1400" dirty="0">
                          <a:effectLst/>
                          <a:latin typeface="+mn-lt"/>
                          <a:ea typeface="Calibri" panose="020F0502020204030204" pitchFamily="34" charset="0"/>
                          <a:cs typeface="Times New Roman" panose="02020603050405020304" pitchFamily="18" charset="0"/>
                        </a:rPr>
                        <a:t>Södra sjukvårdsregionen </a:t>
                      </a:r>
                    </a:p>
                  </a:txBody>
                  <a:tcPr marL="75438" marR="75438" marT="0" marB="0">
                    <a:solidFill>
                      <a:schemeClr val="bg1"/>
                    </a:solidFill>
                  </a:tcPr>
                </a:tc>
                <a:extLst>
                  <a:ext uri="{0D108BD9-81ED-4DB2-BD59-A6C34878D82A}">
                    <a16:rowId xmlns:a16="http://schemas.microsoft.com/office/drawing/2014/main" val="2861118625"/>
                  </a:ext>
                </a:extLst>
              </a:tr>
              <a:tr h="325348">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Toomas Talme</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specialistläkare dermatovenereologi</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Sjukvårdsregion Stockholm-Gotland</a:t>
                      </a:r>
                    </a:p>
                  </a:txBody>
                  <a:tcPr marL="75438" marR="75438" marT="0" marB="0">
                    <a:solidFill>
                      <a:schemeClr val="bg1"/>
                    </a:solidFill>
                  </a:tcPr>
                </a:tc>
                <a:extLst>
                  <a:ext uri="{0D108BD9-81ED-4DB2-BD59-A6C34878D82A}">
                    <a16:rowId xmlns:a16="http://schemas.microsoft.com/office/drawing/2014/main" val="3254374590"/>
                  </a:ext>
                </a:extLst>
              </a:tr>
              <a:tr h="325348">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Ewa Wallin</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sjuksköterska</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Södra sjukvårdsregionen </a:t>
                      </a:r>
                    </a:p>
                  </a:txBody>
                  <a:tcPr marL="75438" marR="75438" marT="0" marB="0">
                    <a:solidFill>
                      <a:schemeClr val="bg1"/>
                    </a:solidFill>
                  </a:tcPr>
                </a:tc>
                <a:extLst>
                  <a:ext uri="{0D108BD9-81ED-4DB2-BD59-A6C34878D82A}">
                    <a16:rowId xmlns:a16="http://schemas.microsoft.com/office/drawing/2014/main" val="295278084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chemeClr val="tx1"/>
                          </a:solidFill>
                          <a:effectLst/>
                          <a:latin typeface="+mn-lt"/>
                          <a:ea typeface="+mn-ea"/>
                          <a:cs typeface="+mn-cs"/>
                        </a:rPr>
                        <a:t>Charlotte von Heijne Widlund</a:t>
                      </a:r>
                      <a:endParaRPr lang="sv-SE" sz="1400" dirty="0">
                        <a:effectLst/>
                        <a:latin typeface="+mn-lt"/>
                        <a:ea typeface="Calibri" panose="020F0502020204030204" pitchFamily="34" charset="0"/>
                        <a:cs typeface="Times New Roman" panose="02020603050405020304" pitchFamily="18" charset="0"/>
                      </a:endParaRP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processledare</a:t>
                      </a:r>
                    </a:p>
                  </a:txBody>
                  <a:tcPr marL="75438" marR="75438" marT="0" marB="0">
                    <a:solidFill>
                      <a:schemeClr val="bg1"/>
                    </a:solidFill>
                  </a:tcPr>
                </a:tc>
                <a:tc>
                  <a:txBody>
                    <a:bodyPr/>
                    <a:lstStyle/>
                    <a:p>
                      <a:pPr>
                        <a:lnSpc>
                          <a:spcPct val="100000"/>
                        </a:lnSpc>
                        <a:spcAft>
                          <a:spcPts val="0"/>
                        </a:spcAft>
                      </a:pPr>
                      <a:r>
                        <a:rPr lang="sv-SE" sz="1400" dirty="0">
                          <a:effectLst/>
                          <a:latin typeface="+mn-lt"/>
                          <a:ea typeface="Calibri" panose="020F0502020204030204" pitchFamily="34" charset="0"/>
                          <a:cs typeface="Times New Roman" panose="02020603050405020304" pitchFamily="18" charset="0"/>
                        </a:rPr>
                        <a:t>Sjukvårdsregion Stockholm-Gotland </a:t>
                      </a:r>
                    </a:p>
                  </a:txBody>
                  <a:tcPr marL="75438" marR="75438" marT="0" marB="0">
                    <a:solidFill>
                      <a:schemeClr val="bg1"/>
                    </a:solidFill>
                  </a:tcPr>
                </a:tc>
                <a:extLst>
                  <a:ext uri="{0D108BD9-81ED-4DB2-BD59-A6C34878D82A}">
                    <a16:rowId xmlns:a16="http://schemas.microsoft.com/office/drawing/2014/main" val="1516549669"/>
                  </a:ext>
                </a:extLst>
              </a:tr>
            </a:tbl>
          </a:graphicData>
        </a:graphic>
      </p:graphicFrame>
    </p:spTree>
    <p:extLst>
      <p:ext uri="{BB962C8B-B14F-4D97-AF65-F5344CB8AC3E}">
        <p14:creationId xmlns:p14="http://schemas.microsoft.com/office/powerpoint/2010/main" val="5984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5084BD-C268-CD74-E00F-0F69C0B0F5AF}"/>
              </a:ext>
            </a:extLst>
          </p:cNvPr>
          <p:cNvSpPr>
            <a:spLocks noGrp="1"/>
          </p:cNvSpPr>
          <p:nvPr>
            <p:ph type="title"/>
          </p:nvPr>
        </p:nvSpPr>
        <p:spPr/>
        <p:txBody>
          <a:bodyPr/>
          <a:lstStyle/>
          <a:p>
            <a:r>
              <a:rPr lang="sv-SE" dirty="0"/>
              <a:t>Vad innehåller vårdförloppet?</a:t>
            </a:r>
          </a:p>
        </p:txBody>
      </p:sp>
      <p:sp>
        <p:nvSpPr>
          <p:cNvPr id="5" name="Platshållare för bildnummer 4">
            <a:extLst>
              <a:ext uri="{FF2B5EF4-FFF2-40B4-BE49-F238E27FC236}">
                <a16:creationId xmlns:a16="http://schemas.microsoft.com/office/drawing/2014/main" id="{99EADD0A-A849-CAE3-7937-16D5D3364B3A}"/>
              </a:ext>
            </a:extLst>
          </p:cNvPr>
          <p:cNvSpPr>
            <a:spLocks noGrp="1"/>
          </p:cNvSpPr>
          <p:nvPr>
            <p:ph type="sldNum" sz="quarter" idx="12"/>
          </p:nvPr>
        </p:nvSpPr>
        <p:spPr/>
        <p:txBody>
          <a:bodyPr/>
          <a:lstStyle/>
          <a:p>
            <a:fld id="{E8645303-2AAE-45D1-913A-B06AE6474513}" type="slidenum">
              <a:rPr lang="sv-SE" smtClean="0"/>
              <a:t>7</a:t>
            </a:fld>
            <a:endParaRPr lang="sv-SE" dirty="0"/>
          </a:p>
        </p:txBody>
      </p:sp>
      <p:sp>
        <p:nvSpPr>
          <p:cNvPr id="6" name="textruta 5">
            <a:extLst>
              <a:ext uri="{FF2B5EF4-FFF2-40B4-BE49-F238E27FC236}">
                <a16:creationId xmlns:a16="http://schemas.microsoft.com/office/drawing/2014/main" id="{269E5E0C-5DC2-CF27-8F42-A898B71AF15E}"/>
              </a:ext>
            </a:extLst>
          </p:cNvPr>
          <p:cNvSpPr txBox="1"/>
          <p:nvPr/>
        </p:nvSpPr>
        <p:spPr>
          <a:xfrm>
            <a:off x="658813" y="1462841"/>
            <a:ext cx="9670985" cy="923330"/>
          </a:xfrm>
          <a:prstGeom prst="rect">
            <a:avLst/>
          </a:prstGeom>
          <a:noFill/>
        </p:spPr>
        <p:txBody>
          <a:bodyPr wrap="square" rtlCol="0">
            <a:spAutoFit/>
          </a:bodyPr>
          <a:lstStyle/>
          <a:p>
            <a:pPr>
              <a:defRPr/>
            </a:pPr>
            <a:r>
              <a:rPr lang="sv-SE" sz="1800" b="0" i="0" u="none" strike="noStrike" baseline="0" dirty="0">
                <a:solidFill>
                  <a:srgbClr val="000000"/>
                </a:solidFill>
                <a:latin typeface="Calibri" panose="020F0502020204030204" pitchFamily="34" charset="0"/>
              </a:rPr>
              <a:t>Vårdförloppet inleds vid misstanke om psoriasis och avslutas om misstanken avskrivs eller om patienten inte längre är i behov av vidare behandling och uppföljning. Barn under 18 år med psoriasis eller misstänkt psoriasis remitteras direkt till hudläkare men följer därefter samma flöde som vuxen. </a:t>
            </a:r>
            <a:endParaRPr lang="sv-SE" i="1" dirty="0">
              <a:solidFill>
                <a:srgbClr val="377D7A"/>
              </a:solidFill>
              <a:latin typeface="Calibri" panose="020F0502020204030204"/>
            </a:endParaRPr>
          </a:p>
        </p:txBody>
      </p:sp>
      <p:sp>
        <p:nvSpPr>
          <p:cNvPr id="7" name="textruta 6">
            <a:extLst>
              <a:ext uri="{FF2B5EF4-FFF2-40B4-BE49-F238E27FC236}">
                <a16:creationId xmlns:a16="http://schemas.microsoft.com/office/drawing/2014/main" id="{F9DD8F2C-6A8F-A7A6-9993-A1D56AAA6B8A}"/>
              </a:ext>
            </a:extLst>
          </p:cNvPr>
          <p:cNvSpPr txBox="1"/>
          <p:nvPr/>
        </p:nvSpPr>
        <p:spPr>
          <a:xfrm>
            <a:off x="658812" y="2735758"/>
            <a:ext cx="11015615" cy="3377375"/>
          </a:xfrm>
          <a:prstGeom prst="rect">
            <a:avLst/>
          </a:prstGeom>
          <a:noFill/>
        </p:spPr>
        <p:txBody>
          <a:bodyPr wrap="square" rtlCol="0">
            <a:noAutofit/>
          </a:bodyPr>
          <a:lstStyle/>
          <a:p>
            <a:r>
              <a:rPr lang="sv-SE" b="1" u="sng" dirty="0">
                <a:solidFill>
                  <a:schemeClr val="accent1"/>
                </a:solidFill>
                <a:latin typeface="Calibri" panose="020F0502020204030204"/>
                <a:ea typeface="Calibri" panose="020F0502020204030204" pitchFamily="34" charset="0"/>
                <a:cs typeface="Arial" panose="020B0604020202020204" pitchFamily="34" charset="0"/>
              </a:rPr>
              <a:t>Huvudsakliga åtgärder:</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Efter att patienten fått diagnos psoriasis ges information och stöd till patienten om sjukdomen, samsjuklighet och levnadsvanor.</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Vid samtidig led- eller ryggvärk görs en initial utredning. Vid misstanke om psoriasisartrit remitteras patienten vidare till reumatologisk specialiserad vård. </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Bedömning av svårighetsgraden ligger till grund för val av behandling. </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Vid behov av behandling som inte kan ges i primärvården remitteras vidare till dermatologisk specialiserad vård.  </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Inregistrering och rapportering av de patienter som får systemisk behandling sker till det nationella kvalitetsregistret </a:t>
            </a:r>
            <a:r>
              <a:rPr lang="sv-SE" dirty="0" err="1">
                <a:solidFill>
                  <a:srgbClr val="000000"/>
                </a:solidFill>
                <a:latin typeface="Calibri" panose="020F0502020204030204"/>
                <a:ea typeface="Calibri" panose="020F0502020204030204" pitchFamily="34" charset="0"/>
                <a:cs typeface="Arial" panose="020B0604020202020204" pitchFamily="34" charset="0"/>
              </a:rPr>
              <a:t>PsoReg</a:t>
            </a:r>
            <a:r>
              <a:rPr lang="sv-SE" dirty="0">
                <a:solidFill>
                  <a:srgbClr val="000000"/>
                </a:solidFill>
                <a:latin typeface="Calibri" panose="020F0502020204030204"/>
                <a:ea typeface="Calibri" panose="020F0502020204030204" pitchFamily="34" charset="0"/>
                <a:cs typeface="Arial" panose="020B0604020202020204" pitchFamily="34" charset="0"/>
              </a:rPr>
              <a:t>. </a:t>
            </a:r>
          </a:p>
        </p:txBody>
      </p:sp>
      <p:sp>
        <p:nvSpPr>
          <p:cNvPr id="3" name="textruta 2">
            <a:extLst>
              <a:ext uri="{FF2B5EF4-FFF2-40B4-BE49-F238E27FC236}">
                <a16:creationId xmlns:a16="http://schemas.microsoft.com/office/drawing/2014/main" id="{6D13E593-8A4E-B6ED-C289-F36543983A0D}"/>
              </a:ext>
            </a:extLst>
          </p:cNvPr>
          <p:cNvSpPr txBox="1"/>
          <p:nvPr/>
        </p:nvSpPr>
        <p:spPr>
          <a:xfrm>
            <a:off x="658812" y="6216848"/>
            <a:ext cx="1575582" cy="307777"/>
          </a:xfrm>
          <a:prstGeom prst="rect">
            <a:avLst/>
          </a:prstGeom>
          <a:noFill/>
        </p:spPr>
        <p:txBody>
          <a:bodyPr wrap="square" rtlCol="0">
            <a:spAutoFit/>
          </a:bodyPr>
          <a:lstStyle/>
          <a:p>
            <a:r>
              <a:rPr lang="sv-SE" sz="1400" i="1" dirty="0"/>
              <a:t>Källa: SKR</a:t>
            </a:r>
          </a:p>
        </p:txBody>
      </p:sp>
    </p:spTree>
    <p:extLst>
      <p:ext uri="{BB962C8B-B14F-4D97-AF65-F5344CB8AC3E}">
        <p14:creationId xmlns:p14="http://schemas.microsoft.com/office/powerpoint/2010/main" val="4154896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3662D-B85B-BAC9-A1BD-1FBF7D7FB75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D4E9370-CBB5-B4BD-7D53-CD1F04492C59}"/>
              </a:ext>
            </a:extLst>
          </p:cNvPr>
          <p:cNvSpPr>
            <a:spLocks noGrp="1"/>
          </p:cNvSpPr>
          <p:nvPr>
            <p:ph type="title"/>
          </p:nvPr>
        </p:nvSpPr>
        <p:spPr/>
        <p:txBody>
          <a:bodyPr/>
          <a:lstStyle/>
          <a:p>
            <a:r>
              <a:rPr lang="sv-SE" dirty="0"/>
              <a:t>Vad innehåller vårdförloppet?</a:t>
            </a:r>
          </a:p>
        </p:txBody>
      </p:sp>
      <p:sp>
        <p:nvSpPr>
          <p:cNvPr id="5" name="Platshållare för bildnummer 4">
            <a:extLst>
              <a:ext uri="{FF2B5EF4-FFF2-40B4-BE49-F238E27FC236}">
                <a16:creationId xmlns:a16="http://schemas.microsoft.com/office/drawing/2014/main" id="{DDD6D75D-3FC3-447A-784F-5D59986C4DCD}"/>
              </a:ext>
            </a:extLst>
          </p:cNvPr>
          <p:cNvSpPr>
            <a:spLocks noGrp="1"/>
          </p:cNvSpPr>
          <p:nvPr>
            <p:ph type="sldNum" sz="quarter" idx="12"/>
          </p:nvPr>
        </p:nvSpPr>
        <p:spPr/>
        <p:txBody>
          <a:bodyPr/>
          <a:lstStyle/>
          <a:p>
            <a:fld id="{E8645303-2AAE-45D1-913A-B06AE6474513}" type="slidenum">
              <a:rPr lang="sv-SE" smtClean="0"/>
              <a:t>8</a:t>
            </a:fld>
            <a:endParaRPr lang="sv-SE" dirty="0"/>
          </a:p>
        </p:txBody>
      </p:sp>
      <p:sp>
        <p:nvSpPr>
          <p:cNvPr id="3" name="textruta 2">
            <a:extLst>
              <a:ext uri="{FF2B5EF4-FFF2-40B4-BE49-F238E27FC236}">
                <a16:creationId xmlns:a16="http://schemas.microsoft.com/office/drawing/2014/main" id="{216320A3-1B45-3AFD-46DB-79FD50313580}"/>
              </a:ext>
            </a:extLst>
          </p:cNvPr>
          <p:cNvSpPr txBox="1"/>
          <p:nvPr/>
        </p:nvSpPr>
        <p:spPr>
          <a:xfrm>
            <a:off x="658812" y="6216848"/>
            <a:ext cx="3174634" cy="307777"/>
          </a:xfrm>
          <a:prstGeom prst="rect">
            <a:avLst/>
          </a:prstGeom>
          <a:noFill/>
        </p:spPr>
        <p:txBody>
          <a:bodyPr wrap="square" rtlCol="0">
            <a:spAutoFit/>
          </a:bodyPr>
          <a:lstStyle/>
          <a:p>
            <a:r>
              <a:rPr lang="sv-SE" sz="1400" i="1" dirty="0"/>
              <a:t>Källa: 1177 för vårdpersonal</a:t>
            </a:r>
          </a:p>
        </p:txBody>
      </p:sp>
      <p:pic>
        <p:nvPicPr>
          <p:cNvPr id="4" name="Bildobjekt 3" descr="En bild som visar text, kvitto, Teckensnitt, diagram&#10;&#10;Automatiskt genererad beskrivning">
            <a:extLst>
              <a:ext uri="{FF2B5EF4-FFF2-40B4-BE49-F238E27FC236}">
                <a16:creationId xmlns:a16="http://schemas.microsoft.com/office/drawing/2014/main" id="{D8194E61-6110-6585-F855-082BD6497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766" y="413042"/>
            <a:ext cx="3127974" cy="5560842"/>
          </a:xfrm>
          <a:prstGeom prst="rect">
            <a:avLst/>
          </a:prstGeom>
        </p:spPr>
      </p:pic>
      <p:pic>
        <p:nvPicPr>
          <p:cNvPr id="9" name="Bildobjekt 8" descr="En bild som visar text, skärmbild, programvara, Webbsida&#10;&#10;AI-genererat innehåll kan vara felaktigt.">
            <a:extLst>
              <a:ext uri="{FF2B5EF4-FFF2-40B4-BE49-F238E27FC236}">
                <a16:creationId xmlns:a16="http://schemas.microsoft.com/office/drawing/2014/main" id="{68F34942-A7CD-539B-A554-9909D1D86D22}"/>
              </a:ext>
            </a:extLst>
          </p:cNvPr>
          <p:cNvPicPr>
            <a:picLocks noChangeAspect="1"/>
          </p:cNvPicPr>
          <p:nvPr/>
        </p:nvPicPr>
        <p:blipFill>
          <a:blip r:embed="rId4"/>
          <a:srcRect l="24981" t="8144" r="25292" b="8992"/>
          <a:stretch/>
        </p:blipFill>
        <p:spPr>
          <a:xfrm>
            <a:off x="724485" y="1286597"/>
            <a:ext cx="5301944" cy="4804117"/>
          </a:xfrm>
          <a:prstGeom prst="rect">
            <a:avLst/>
          </a:prstGeom>
        </p:spPr>
      </p:pic>
      <p:cxnSp>
        <p:nvCxnSpPr>
          <p:cNvPr id="11" name="Rak pilkoppling 10">
            <a:extLst>
              <a:ext uri="{FF2B5EF4-FFF2-40B4-BE49-F238E27FC236}">
                <a16:creationId xmlns:a16="http://schemas.microsoft.com/office/drawing/2014/main" id="{CF55FDB0-E2DD-45D2-A93D-3D17E80E6B9B}"/>
              </a:ext>
            </a:extLst>
          </p:cNvPr>
          <p:cNvCxnSpPr>
            <a:cxnSpLocks/>
          </p:cNvCxnSpPr>
          <p:nvPr/>
        </p:nvCxnSpPr>
        <p:spPr>
          <a:xfrm flipH="1">
            <a:off x="3439551" y="935502"/>
            <a:ext cx="4459458" cy="121685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695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4FACA-52B3-A3A1-8167-F52710D9A95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CB7E784-89BE-85C8-6CE5-F0432C3B1844}"/>
              </a:ext>
            </a:extLst>
          </p:cNvPr>
          <p:cNvSpPr>
            <a:spLocks noGrp="1"/>
          </p:cNvSpPr>
          <p:nvPr>
            <p:ph type="title"/>
          </p:nvPr>
        </p:nvSpPr>
        <p:spPr/>
        <p:txBody>
          <a:bodyPr/>
          <a:lstStyle/>
          <a:p>
            <a:r>
              <a:rPr lang="sv-SE" dirty="0"/>
              <a:t>Vad innehåller vårdförloppet?</a:t>
            </a:r>
          </a:p>
        </p:txBody>
      </p:sp>
      <p:sp>
        <p:nvSpPr>
          <p:cNvPr id="5" name="Platshållare för bildnummer 4">
            <a:extLst>
              <a:ext uri="{FF2B5EF4-FFF2-40B4-BE49-F238E27FC236}">
                <a16:creationId xmlns:a16="http://schemas.microsoft.com/office/drawing/2014/main" id="{8A0971A3-2B73-B5D8-9094-FA754D2EC257}"/>
              </a:ext>
            </a:extLst>
          </p:cNvPr>
          <p:cNvSpPr>
            <a:spLocks noGrp="1"/>
          </p:cNvSpPr>
          <p:nvPr>
            <p:ph type="sldNum" sz="quarter" idx="12"/>
          </p:nvPr>
        </p:nvSpPr>
        <p:spPr/>
        <p:txBody>
          <a:bodyPr/>
          <a:lstStyle/>
          <a:p>
            <a:fld id="{E8645303-2AAE-45D1-913A-B06AE6474513}" type="slidenum">
              <a:rPr lang="sv-SE" smtClean="0"/>
              <a:t>9</a:t>
            </a:fld>
            <a:endParaRPr lang="sv-SE" dirty="0"/>
          </a:p>
        </p:txBody>
      </p:sp>
      <p:sp>
        <p:nvSpPr>
          <p:cNvPr id="3" name="textruta 2">
            <a:extLst>
              <a:ext uri="{FF2B5EF4-FFF2-40B4-BE49-F238E27FC236}">
                <a16:creationId xmlns:a16="http://schemas.microsoft.com/office/drawing/2014/main" id="{389512F0-D530-3D14-F6E8-532A95806096}"/>
              </a:ext>
            </a:extLst>
          </p:cNvPr>
          <p:cNvSpPr txBox="1"/>
          <p:nvPr/>
        </p:nvSpPr>
        <p:spPr>
          <a:xfrm>
            <a:off x="658811" y="6216848"/>
            <a:ext cx="2872179" cy="307777"/>
          </a:xfrm>
          <a:prstGeom prst="rect">
            <a:avLst/>
          </a:prstGeom>
          <a:noFill/>
        </p:spPr>
        <p:txBody>
          <a:bodyPr wrap="square" rtlCol="0">
            <a:spAutoFit/>
          </a:bodyPr>
          <a:lstStyle/>
          <a:p>
            <a:r>
              <a:rPr lang="sv-SE" sz="1400" i="1" dirty="0"/>
              <a:t>Källa: 1177 för vårdpersonal</a:t>
            </a:r>
          </a:p>
        </p:txBody>
      </p:sp>
      <p:pic>
        <p:nvPicPr>
          <p:cNvPr id="4" name="Bildobjekt 3" descr="En bild som visar text, kvitto, Teckensnitt, diagram&#10;&#10;Automatiskt genererad beskrivning">
            <a:extLst>
              <a:ext uri="{FF2B5EF4-FFF2-40B4-BE49-F238E27FC236}">
                <a16:creationId xmlns:a16="http://schemas.microsoft.com/office/drawing/2014/main" id="{19BEF40F-BACB-1757-F1C7-C658F6114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766" y="413042"/>
            <a:ext cx="3127974" cy="5560842"/>
          </a:xfrm>
          <a:prstGeom prst="rect">
            <a:avLst/>
          </a:prstGeom>
        </p:spPr>
      </p:pic>
      <p:pic>
        <p:nvPicPr>
          <p:cNvPr id="7" name="Bildobjekt 6" descr="En bild som visar text, skärmbild, programvara, Webbsida&#10;&#10;AI-genererat innehåll kan vara felaktigt.">
            <a:extLst>
              <a:ext uri="{FF2B5EF4-FFF2-40B4-BE49-F238E27FC236}">
                <a16:creationId xmlns:a16="http://schemas.microsoft.com/office/drawing/2014/main" id="{C25D84E4-EB78-088E-D2E3-4CC37C3E903F}"/>
              </a:ext>
            </a:extLst>
          </p:cNvPr>
          <p:cNvPicPr>
            <a:picLocks noChangeAspect="1"/>
          </p:cNvPicPr>
          <p:nvPr/>
        </p:nvPicPr>
        <p:blipFill>
          <a:blip r:embed="rId4"/>
          <a:srcRect l="24981" t="8143" r="25058" b="4863"/>
          <a:stretch/>
        </p:blipFill>
        <p:spPr>
          <a:xfrm>
            <a:off x="795613" y="1247938"/>
            <a:ext cx="5155811" cy="4881435"/>
          </a:xfrm>
          <a:prstGeom prst="rect">
            <a:avLst/>
          </a:prstGeom>
        </p:spPr>
      </p:pic>
      <p:cxnSp>
        <p:nvCxnSpPr>
          <p:cNvPr id="11" name="Rak pilkoppling 10">
            <a:extLst>
              <a:ext uri="{FF2B5EF4-FFF2-40B4-BE49-F238E27FC236}">
                <a16:creationId xmlns:a16="http://schemas.microsoft.com/office/drawing/2014/main" id="{FB8F599E-CF27-F613-B40C-2F9EAA786E9E}"/>
              </a:ext>
            </a:extLst>
          </p:cNvPr>
          <p:cNvCxnSpPr>
            <a:cxnSpLocks/>
          </p:cNvCxnSpPr>
          <p:nvPr/>
        </p:nvCxnSpPr>
        <p:spPr>
          <a:xfrm flipH="1">
            <a:off x="3763108" y="1617785"/>
            <a:ext cx="5591907" cy="4149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08519453"/>
      </p:ext>
    </p:extLst>
  </p:cSld>
  <p:clrMapOvr>
    <a:masterClrMapping/>
  </p:clrMapOvr>
</p:sld>
</file>

<file path=ppt/theme/theme1.xml><?xml version="1.0" encoding="utf-8"?>
<a:theme xmlns:a="http://schemas.openxmlformats.org/drawingml/2006/main" name="Psoriasisförbundet">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soriasisförbundet exempelsidor.potx" id="{FB4C359D-9BC1-42B2-BC06-0DB6E1F22E7D}" vid="{80DB470A-A796-4494-9A29-FB3E6D2C7732}"/>
    </a:ext>
  </a:extLst>
</a:theme>
</file>

<file path=ppt/theme/theme2.xml><?xml version="1.0" encoding="utf-8"?>
<a:theme xmlns:a="http://schemas.openxmlformats.org/drawingml/2006/main" name="Office-tema">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839dff20-20ef-4806-b3b0-68cbf22252a6">PFH4NYD5VE5P-589243348-3577</_dlc_DocId>
    <_dlc_DocIdUrl xmlns="839dff20-20ef-4806-b3b0-68cbf22252a6">
      <Url>https://psoriasisforbundet553.sharepoint.com/_layouts/15/DocIdRedir.aspx?ID=PFH4NYD5VE5P-589243348-3577</Url>
      <Description>PFH4NYD5VE5P-589243348-3577</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kument" ma:contentTypeID="0x010100B7A59E690B14DF4FA041707F60249747" ma:contentTypeVersion="9" ma:contentTypeDescription="Skapa ett nytt dokument." ma:contentTypeScope="" ma:versionID="97a545d013a1ef7b7e158eae21b6a67a">
  <xsd:schema xmlns:xsd="http://www.w3.org/2001/XMLSchema" xmlns:xs="http://www.w3.org/2001/XMLSchema" xmlns:p="http://schemas.microsoft.com/office/2006/metadata/properties" xmlns:ns2="839dff20-20ef-4806-b3b0-68cbf22252a6" xmlns:ns3="83f73efa-5ddf-4944-a6c2-5bb68ebc6ac7" targetNamespace="http://schemas.microsoft.com/office/2006/metadata/properties" ma:root="true" ma:fieldsID="440911fe94180b6263303f8004b24824" ns2:_="" ns3:_="">
    <xsd:import namespace="839dff20-20ef-4806-b3b0-68cbf22252a6"/>
    <xsd:import namespace="83f73efa-5ddf-4944-a6c2-5bb68ebc6ac7"/>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9dff20-20ef-4806-b3b0-68cbf22252a6"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dexed="true"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f73efa-5ddf-4944-a6c2-5bb68ebc6ac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C0BE38-96D7-4FAD-9CBF-01D2D10DFB47}">
  <ds:schemaRefs>
    <ds:schemaRef ds:uri="http://schemas.microsoft.com/sharepoint/v3/contenttype/forms"/>
  </ds:schemaRefs>
</ds:datastoreItem>
</file>

<file path=customXml/itemProps2.xml><?xml version="1.0" encoding="utf-8"?>
<ds:datastoreItem xmlns:ds="http://schemas.openxmlformats.org/officeDocument/2006/customXml" ds:itemID="{DE28823B-46FB-494A-8109-4F4D96F45BCC}">
  <ds:schemaRefs>
    <ds:schemaRef ds:uri="http://schemas.microsoft.com/office/infopath/2007/PartnerControls"/>
    <ds:schemaRef ds:uri="http://purl.org/dc/dcmitype/"/>
    <ds:schemaRef ds:uri="http://www.w3.org/XML/1998/namespace"/>
    <ds:schemaRef ds:uri="83f73efa-5ddf-4944-a6c2-5bb68ebc6ac7"/>
    <ds:schemaRef ds:uri="http://schemas.microsoft.com/office/2006/documentManagement/types"/>
    <ds:schemaRef ds:uri="http://purl.org/dc/terms/"/>
    <ds:schemaRef ds:uri="839dff20-20ef-4806-b3b0-68cbf22252a6"/>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BD7BD5C7-6720-4038-A350-99D18C8BE18C}">
  <ds:schemaRefs>
    <ds:schemaRef ds:uri="http://schemas.microsoft.com/sharepoint/events"/>
  </ds:schemaRefs>
</ds:datastoreItem>
</file>

<file path=customXml/itemProps4.xml><?xml version="1.0" encoding="utf-8"?>
<ds:datastoreItem xmlns:ds="http://schemas.openxmlformats.org/officeDocument/2006/customXml" ds:itemID="{97698329-E37F-42C7-B2F9-28B0D60D3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9dff20-20ef-4806-b3b0-68cbf22252a6"/>
    <ds:schemaRef ds:uri="83f73efa-5ddf-4944-a6c2-5bb68ebc6a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2048</TotalTime>
  <Words>1424</Words>
  <Application>Microsoft Office PowerPoint</Application>
  <PresentationFormat>Bredbild</PresentationFormat>
  <Paragraphs>196</Paragraphs>
  <Slides>19</Slides>
  <Notes>11</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19</vt:i4>
      </vt:variant>
    </vt:vector>
  </HeadingPairs>
  <TitlesOfParts>
    <vt:vector size="23" baseType="lpstr">
      <vt:lpstr>MS Mincho</vt:lpstr>
      <vt:lpstr>Arial</vt:lpstr>
      <vt:lpstr>Calibri</vt:lpstr>
      <vt:lpstr>Psoriasisförbundet</vt:lpstr>
      <vt:lpstr>Personcentrerat och sammanhållet vårdförlopp för psoriasis</vt:lpstr>
      <vt:lpstr>Vad kommer vi gå igenom idag?</vt:lpstr>
      <vt:lpstr>Personcentrerade och sammanhållna vårdförlopp</vt:lpstr>
      <vt:lpstr>Varför ett vårdförlopp för psoriasis?</vt:lpstr>
      <vt:lpstr>Vårdförloppets mål</vt:lpstr>
      <vt:lpstr>Vilka har tagit fram vårdförloppet?</vt:lpstr>
      <vt:lpstr>Vad innehåller vårdförloppet?</vt:lpstr>
      <vt:lpstr>Vad innehåller vårdförloppet?</vt:lpstr>
      <vt:lpstr>Vad innehåller vårdförloppet?</vt:lpstr>
      <vt:lpstr>Vad innehåller vårdförloppet?</vt:lpstr>
      <vt:lpstr>Vad bör jag själv tänka på som patient?</vt:lpstr>
      <vt:lpstr>Hitta information om behandling på hemsidan</vt:lpstr>
      <vt:lpstr>Föreläsningar om behandling av psoriasis/PsA</vt:lpstr>
      <vt:lpstr>Medlemsinformation från Psoriasisförbundet</vt:lpstr>
      <vt:lpstr>Psoriasiskompassen</vt:lpstr>
      <vt:lpstr>Psoriasiskompassen</vt:lpstr>
      <vt:lpstr>Hjälp oss informera om psoriasis och vårdförloppet!</vt:lpstr>
      <vt:lpstr>Viktiga länkar</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Våra rättigheter och möjligheter  i vården</dc:title>
  <dc:creator>Barbra Bohannan</dc:creator>
  <cp:lastModifiedBy>Barbra Bohannan</cp:lastModifiedBy>
  <cp:revision>16</cp:revision>
  <cp:lastPrinted>2022-09-12T15:06:48Z</cp:lastPrinted>
  <dcterms:created xsi:type="dcterms:W3CDTF">2019-08-09T21:09:20Z</dcterms:created>
  <dcterms:modified xsi:type="dcterms:W3CDTF">2025-03-13T16:31:40Z</dcterms:modified>
</cp:coreProperties>
</file>